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 /><Relationship Id="rId2" Type="http://schemas.openxmlformats.org/package/2006/relationships/metadata/core-properties" Target="docProps/core.xml" /><Relationship Id="rId1"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3" r:id="rId1"/>
  </p:sldMasterIdLst>
  <p:sldIdLst>
    <p:sldId id="257" r:id="rId2"/>
    <p:sldId id="282" r:id="rId3"/>
    <p:sldId id="263" r:id="rId4"/>
    <p:sldId id="264" r:id="rId5"/>
    <p:sldId id="283" r:id="rId6"/>
    <p:sldId id="285" r:id="rId7"/>
    <p:sldId id="289" r:id="rId8"/>
    <p:sldId id="266" r:id="rId9"/>
    <p:sldId id="267" r:id="rId10"/>
    <p:sldId id="268" r:id="rId11"/>
    <p:sldId id="269" r:id="rId12"/>
    <p:sldId id="270" r:id="rId13"/>
    <p:sldId id="271" r:id="rId14"/>
    <p:sldId id="272" r:id="rId15"/>
    <p:sldId id="287" r:id="rId16"/>
    <p:sldId id="273" r:id="rId17"/>
    <p:sldId id="274" r:id="rId18"/>
    <p:sldId id="275" r:id="rId19"/>
    <p:sldId id="276" r:id="rId20"/>
    <p:sldId id="277" r:id="rId21"/>
    <p:sldId id="288" r:id="rId22"/>
    <p:sldId id="278" r:id="rId23"/>
    <p:sldId id="279" r:id="rId24"/>
    <p:sldId id="280" r:id="rId25"/>
    <p:sldId id="281" r:id="rId26"/>
    <p:sldId id="284" r:id="rId27"/>
    <p:sldId id="286"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EB6B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 /><Relationship Id="rId13" Type="http://schemas.openxmlformats.org/officeDocument/2006/relationships/slide" Target="slides/slide12.xml" /><Relationship Id="rId18" Type="http://schemas.openxmlformats.org/officeDocument/2006/relationships/slide" Target="slides/slide17.xml" /><Relationship Id="rId26" Type="http://schemas.openxmlformats.org/officeDocument/2006/relationships/slide" Target="slides/slide25.xml" /><Relationship Id="rId3" Type="http://schemas.openxmlformats.org/officeDocument/2006/relationships/slide" Target="slides/slide2.xml" /><Relationship Id="rId21" Type="http://schemas.openxmlformats.org/officeDocument/2006/relationships/slide" Target="slides/slide20.xml" /><Relationship Id="rId7" Type="http://schemas.openxmlformats.org/officeDocument/2006/relationships/slide" Target="slides/slide6.xml" /><Relationship Id="rId12" Type="http://schemas.openxmlformats.org/officeDocument/2006/relationships/slide" Target="slides/slide11.xml" /><Relationship Id="rId17" Type="http://schemas.openxmlformats.org/officeDocument/2006/relationships/slide" Target="slides/slide16.xml" /><Relationship Id="rId25" Type="http://schemas.openxmlformats.org/officeDocument/2006/relationships/slide" Target="slides/slide24.xml" /><Relationship Id="rId2" Type="http://schemas.openxmlformats.org/officeDocument/2006/relationships/slide" Target="slides/slide1.xml" /><Relationship Id="rId16" Type="http://schemas.openxmlformats.org/officeDocument/2006/relationships/slide" Target="slides/slide15.xml" /><Relationship Id="rId20" Type="http://schemas.openxmlformats.org/officeDocument/2006/relationships/slide" Target="slides/slide19.xml" /><Relationship Id="rId29" Type="http://schemas.openxmlformats.org/officeDocument/2006/relationships/presProps" Target="presProps.xml" /><Relationship Id="rId1" Type="http://schemas.openxmlformats.org/officeDocument/2006/relationships/slideMaster" Target="slideMasters/slideMaster1.xml" /><Relationship Id="rId6" Type="http://schemas.openxmlformats.org/officeDocument/2006/relationships/slide" Target="slides/slide5.xml" /><Relationship Id="rId11" Type="http://schemas.openxmlformats.org/officeDocument/2006/relationships/slide" Target="slides/slide10.xml" /><Relationship Id="rId24" Type="http://schemas.openxmlformats.org/officeDocument/2006/relationships/slide" Target="slides/slide23.xml" /><Relationship Id="rId32" Type="http://schemas.openxmlformats.org/officeDocument/2006/relationships/tableStyles" Target="tableStyles.xml" /><Relationship Id="rId5" Type="http://schemas.openxmlformats.org/officeDocument/2006/relationships/slide" Target="slides/slide4.xml" /><Relationship Id="rId15" Type="http://schemas.openxmlformats.org/officeDocument/2006/relationships/slide" Target="slides/slide14.xml" /><Relationship Id="rId23" Type="http://schemas.openxmlformats.org/officeDocument/2006/relationships/slide" Target="slides/slide22.xml" /><Relationship Id="rId28" Type="http://schemas.openxmlformats.org/officeDocument/2006/relationships/slide" Target="slides/slide27.xml" /><Relationship Id="rId10" Type="http://schemas.openxmlformats.org/officeDocument/2006/relationships/slide" Target="slides/slide9.xml" /><Relationship Id="rId19" Type="http://schemas.openxmlformats.org/officeDocument/2006/relationships/slide" Target="slides/slide18.xml" /><Relationship Id="rId31" Type="http://schemas.openxmlformats.org/officeDocument/2006/relationships/theme" Target="theme/theme1.xml" /><Relationship Id="rId4" Type="http://schemas.openxmlformats.org/officeDocument/2006/relationships/slide" Target="slides/slide3.xml" /><Relationship Id="rId9" Type="http://schemas.openxmlformats.org/officeDocument/2006/relationships/slide" Target="slides/slide8.xml" /><Relationship Id="rId14" Type="http://schemas.openxmlformats.org/officeDocument/2006/relationships/slide" Target="slides/slide13.xml" /><Relationship Id="rId22" Type="http://schemas.openxmlformats.org/officeDocument/2006/relationships/slide" Target="slides/slide21.xml" /><Relationship Id="rId27" Type="http://schemas.openxmlformats.org/officeDocument/2006/relationships/slide" Target="slides/slide26.xml" /><Relationship Id="rId30" Type="http://schemas.openxmlformats.org/officeDocument/2006/relationships/viewProps" Target="viewProps.xml" /></Relationships>
</file>

<file path=ppt/diagrams/_rels/data2.xml.rels><?xml version="1.0" encoding="UTF-8" standalone="yes"?>
<Relationships xmlns="http://schemas.openxmlformats.org/package/2006/relationships"><Relationship Id="rId3" Type="http://schemas.openxmlformats.org/officeDocument/2006/relationships/image" Target="../media/image17.png" /><Relationship Id="rId2" Type="http://schemas.openxmlformats.org/officeDocument/2006/relationships/image" Target="../media/image16.svg" /><Relationship Id="rId1" Type="http://schemas.openxmlformats.org/officeDocument/2006/relationships/image" Target="../media/image15.png" /><Relationship Id="rId6" Type="http://schemas.openxmlformats.org/officeDocument/2006/relationships/image" Target="../media/image20.svg" /><Relationship Id="rId5" Type="http://schemas.openxmlformats.org/officeDocument/2006/relationships/image" Target="../media/image19.png" /><Relationship Id="rId4" Type="http://schemas.openxmlformats.org/officeDocument/2006/relationships/image" Target="../media/image18.svg" /></Relationships>
</file>

<file path=ppt/diagrams/_rels/data3.xml.rels><?xml version="1.0" encoding="UTF-8" standalone="yes"?>
<Relationships xmlns="http://schemas.openxmlformats.org/package/2006/relationships"><Relationship Id="rId3" Type="http://schemas.openxmlformats.org/officeDocument/2006/relationships/image" Target="../media/image24.png" /><Relationship Id="rId2" Type="http://schemas.openxmlformats.org/officeDocument/2006/relationships/image" Target="../media/image23.svg" /><Relationship Id="rId1" Type="http://schemas.openxmlformats.org/officeDocument/2006/relationships/image" Target="../media/image22.png" /><Relationship Id="rId6" Type="http://schemas.openxmlformats.org/officeDocument/2006/relationships/image" Target="../media/image27.svg" /><Relationship Id="rId5" Type="http://schemas.openxmlformats.org/officeDocument/2006/relationships/image" Target="../media/image26.png" /><Relationship Id="rId4" Type="http://schemas.openxmlformats.org/officeDocument/2006/relationships/image" Target="../media/image25.svg" /></Relationships>
</file>

<file path=ppt/diagrams/_rels/data4.xml.rels><?xml version="1.0" encoding="UTF-8" standalone="yes"?>
<Relationships xmlns="http://schemas.openxmlformats.org/package/2006/relationships"><Relationship Id="rId3" Type="http://schemas.openxmlformats.org/officeDocument/2006/relationships/image" Target="../media/image24.png" /><Relationship Id="rId2" Type="http://schemas.openxmlformats.org/officeDocument/2006/relationships/image" Target="../media/image32.svg" /><Relationship Id="rId1" Type="http://schemas.openxmlformats.org/officeDocument/2006/relationships/image" Target="../media/image31.png" /><Relationship Id="rId6" Type="http://schemas.openxmlformats.org/officeDocument/2006/relationships/image" Target="../media/image20.svg" /><Relationship Id="rId5" Type="http://schemas.openxmlformats.org/officeDocument/2006/relationships/image" Target="../media/image19.png" /><Relationship Id="rId4" Type="http://schemas.openxmlformats.org/officeDocument/2006/relationships/image" Target="../media/image25.svg" /></Relationships>
</file>

<file path=ppt/diagrams/_rels/data5.xml.rels><?xml version="1.0" encoding="UTF-8" standalone="yes"?>
<Relationships xmlns="http://schemas.openxmlformats.org/package/2006/relationships"><Relationship Id="rId3" Type="http://schemas.openxmlformats.org/officeDocument/2006/relationships/image" Target="../media/image24.png" /><Relationship Id="rId2" Type="http://schemas.openxmlformats.org/officeDocument/2006/relationships/image" Target="../media/image35.svg" /><Relationship Id="rId1" Type="http://schemas.openxmlformats.org/officeDocument/2006/relationships/image" Target="../media/image34.png" /><Relationship Id="rId6" Type="http://schemas.openxmlformats.org/officeDocument/2006/relationships/image" Target="../media/image37.svg" /><Relationship Id="rId5" Type="http://schemas.openxmlformats.org/officeDocument/2006/relationships/image" Target="../media/image36.png" /><Relationship Id="rId4" Type="http://schemas.openxmlformats.org/officeDocument/2006/relationships/image" Target="../media/image25.svg" /></Relationships>
</file>

<file path=ppt/diagrams/_rels/drawing2.xml.rels><?xml version="1.0" encoding="UTF-8" standalone="yes"?>
<Relationships xmlns="http://schemas.openxmlformats.org/package/2006/relationships"><Relationship Id="rId3" Type="http://schemas.openxmlformats.org/officeDocument/2006/relationships/image" Target="../media/image17.png" /><Relationship Id="rId2" Type="http://schemas.openxmlformats.org/officeDocument/2006/relationships/image" Target="../media/image16.svg" /><Relationship Id="rId1" Type="http://schemas.openxmlformats.org/officeDocument/2006/relationships/image" Target="../media/image15.png" /><Relationship Id="rId6" Type="http://schemas.openxmlformats.org/officeDocument/2006/relationships/image" Target="../media/image20.svg" /><Relationship Id="rId5" Type="http://schemas.openxmlformats.org/officeDocument/2006/relationships/image" Target="../media/image19.png" /><Relationship Id="rId4" Type="http://schemas.openxmlformats.org/officeDocument/2006/relationships/image" Target="../media/image18.svg" /></Relationships>
</file>

<file path=ppt/diagrams/_rels/drawing3.xml.rels><?xml version="1.0" encoding="UTF-8" standalone="yes"?>
<Relationships xmlns="http://schemas.openxmlformats.org/package/2006/relationships"><Relationship Id="rId3" Type="http://schemas.openxmlformats.org/officeDocument/2006/relationships/image" Target="../media/image24.png" /><Relationship Id="rId2" Type="http://schemas.openxmlformats.org/officeDocument/2006/relationships/image" Target="../media/image23.svg" /><Relationship Id="rId1" Type="http://schemas.openxmlformats.org/officeDocument/2006/relationships/image" Target="../media/image22.png" /><Relationship Id="rId6" Type="http://schemas.openxmlformats.org/officeDocument/2006/relationships/image" Target="../media/image27.svg" /><Relationship Id="rId5" Type="http://schemas.openxmlformats.org/officeDocument/2006/relationships/image" Target="../media/image26.png" /><Relationship Id="rId4" Type="http://schemas.openxmlformats.org/officeDocument/2006/relationships/image" Target="../media/image25.svg" /></Relationships>
</file>

<file path=ppt/diagrams/_rels/drawing4.xml.rels><?xml version="1.0" encoding="UTF-8" standalone="yes"?>
<Relationships xmlns="http://schemas.openxmlformats.org/package/2006/relationships"><Relationship Id="rId3" Type="http://schemas.openxmlformats.org/officeDocument/2006/relationships/image" Target="../media/image24.png" /><Relationship Id="rId2" Type="http://schemas.openxmlformats.org/officeDocument/2006/relationships/image" Target="../media/image32.svg" /><Relationship Id="rId1" Type="http://schemas.openxmlformats.org/officeDocument/2006/relationships/image" Target="../media/image31.png" /><Relationship Id="rId6" Type="http://schemas.openxmlformats.org/officeDocument/2006/relationships/image" Target="../media/image20.svg" /><Relationship Id="rId5" Type="http://schemas.openxmlformats.org/officeDocument/2006/relationships/image" Target="../media/image19.png" /><Relationship Id="rId4" Type="http://schemas.openxmlformats.org/officeDocument/2006/relationships/image" Target="../media/image25.svg" /></Relationships>
</file>

<file path=ppt/diagrams/_rels/drawing5.xml.rels><?xml version="1.0" encoding="UTF-8" standalone="yes"?>
<Relationships xmlns="http://schemas.openxmlformats.org/package/2006/relationships"><Relationship Id="rId3" Type="http://schemas.openxmlformats.org/officeDocument/2006/relationships/image" Target="../media/image24.png" /><Relationship Id="rId2" Type="http://schemas.openxmlformats.org/officeDocument/2006/relationships/image" Target="../media/image35.svg" /><Relationship Id="rId1" Type="http://schemas.openxmlformats.org/officeDocument/2006/relationships/image" Target="../media/image34.png" /><Relationship Id="rId6" Type="http://schemas.openxmlformats.org/officeDocument/2006/relationships/image" Target="../media/image37.svg" /><Relationship Id="rId5" Type="http://schemas.openxmlformats.org/officeDocument/2006/relationships/image" Target="../media/image36.png" /><Relationship Id="rId4" Type="http://schemas.openxmlformats.org/officeDocument/2006/relationships/image" Target="../media/image25.svg" /></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B9D9B41-5EB6-47BA-975F-AE8DAFD35B68}" type="doc">
      <dgm:prSet loTypeId="urn:microsoft.com/office/officeart/2008/layout/LinedList" loCatId="list" qsTypeId="urn:microsoft.com/office/officeart/2005/8/quickstyle/simple1" qsCatId="simple" csTypeId="urn:microsoft.com/office/officeart/2005/8/colors/colorful5" csCatId="colorful" phldr="1"/>
      <dgm:spPr/>
      <dgm:t>
        <a:bodyPr/>
        <a:lstStyle/>
        <a:p>
          <a:endParaRPr lang="en-US"/>
        </a:p>
      </dgm:t>
    </dgm:pt>
    <dgm:pt modelId="{89B8907A-5FD4-4383-AD1B-1CBB6ECC8AA3}">
      <dgm:prSet/>
      <dgm:spPr/>
      <dgm:t>
        <a:bodyPr/>
        <a:lstStyle/>
        <a:p>
          <a:r>
            <a:rPr lang="en-US"/>
            <a:t>Users of the channeling function can book or set up appointments for medical appointments, and other appointments</a:t>
          </a:r>
        </a:p>
      </dgm:t>
    </dgm:pt>
    <dgm:pt modelId="{0276140E-05FF-4198-B32A-4E32B5617D62}" type="parTrans" cxnId="{EED62722-7204-409B-BE19-620838591DA2}">
      <dgm:prSet/>
      <dgm:spPr/>
      <dgm:t>
        <a:bodyPr/>
        <a:lstStyle/>
        <a:p>
          <a:endParaRPr lang="en-US"/>
        </a:p>
      </dgm:t>
    </dgm:pt>
    <dgm:pt modelId="{F497714D-6E0A-47D4-9D44-25A593BBF47E}" type="sibTrans" cxnId="{EED62722-7204-409B-BE19-620838591DA2}">
      <dgm:prSet/>
      <dgm:spPr/>
      <dgm:t>
        <a:bodyPr/>
        <a:lstStyle/>
        <a:p>
          <a:endParaRPr lang="en-US"/>
        </a:p>
      </dgm:t>
    </dgm:pt>
    <dgm:pt modelId="{481137B2-3EBF-4CDC-B558-678FEFDDBF23}">
      <dgm:prSet/>
      <dgm:spPr/>
      <dgm:t>
        <a:bodyPr/>
        <a:lstStyle/>
        <a:p>
          <a:r>
            <a:rPr lang="en-US"/>
            <a:t>Users can select the preferred date, time and search for a doctor and select a doctor and then they  can pay the bill</a:t>
          </a:r>
        </a:p>
      </dgm:t>
    </dgm:pt>
    <dgm:pt modelId="{4ACCB187-85D8-4195-9091-9A0B837BA5D2}" type="parTrans" cxnId="{7814E4B6-C1EA-46D7-AFE0-5A2DBDE2E077}">
      <dgm:prSet/>
      <dgm:spPr/>
      <dgm:t>
        <a:bodyPr/>
        <a:lstStyle/>
        <a:p>
          <a:endParaRPr lang="en-US"/>
        </a:p>
      </dgm:t>
    </dgm:pt>
    <dgm:pt modelId="{9B6F0A6D-68DA-4FB8-9B8F-E1C977FB8701}" type="sibTrans" cxnId="{7814E4B6-C1EA-46D7-AFE0-5A2DBDE2E077}">
      <dgm:prSet/>
      <dgm:spPr/>
      <dgm:t>
        <a:bodyPr/>
        <a:lstStyle/>
        <a:p>
          <a:endParaRPr lang="en-US"/>
        </a:p>
      </dgm:t>
    </dgm:pt>
    <dgm:pt modelId="{D47F1721-5F82-4C51-AA97-87BFA10356AB}" type="pres">
      <dgm:prSet presAssocID="{2B9D9B41-5EB6-47BA-975F-AE8DAFD35B68}" presName="vert0" presStyleCnt="0">
        <dgm:presLayoutVars>
          <dgm:dir/>
          <dgm:animOne val="branch"/>
          <dgm:animLvl val="lvl"/>
        </dgm:presLayoutVars>
      </dgm:prSet>
      <dgm:spPr/>
    </dgm:pt>
    <dgm:pt modelId="{FB472917-46BB-46A5-84FF-4A46156163D5}" type="pres">
      <dgm:prSet presAssocID="{89B8907A-5FD4-4383-AD1B-1CBB6ECC8AA3}" presName="thickLine" presStyleLbl="alignNode1" presStyleIdx="0" presStyleCnt="2"/>
      <dgm:spPr/>
    </dgm:pt>
    <dgm:pt modelId="{58A399F4-E870-4236-8CE4-6235E62A6B5D}" type="pres">
      <dgm:prSet presAssocID="{89B8907A-5FD4-4383-AD1B-1CBB6ECC8AA3}" presName="horz1" presStyleCnt="0"/>
      <dgm:spPr/>
    </dgm:pt>
    <dgm:pt modelId="{7FEEF7C9-1E4C-415E-8E45-B77C4FF2A1C8}" type="pres">
      <dgm:prSet presAssocID="{89B8907A-5FD4-4383-AD1B-1CBB6ECC8AA3}" presName="tx1" presStyleLbl="revTx" presStyleIdx="0" presStyleCnt="2"/>
      <dgm:spPr/>
    </dgm:pt>
    <dgm:pt modelId="{280BFFB1-A382-4037-9373-16C430978915}" type="pres">
      <dgm:prSet presAssocID="{89B8907A-5FD4-4383-AD1B-1CBB6ECC8AA3}" presName="vert1" presStyleCnt="0"/>
      <dgm:spPr/>
    </dgm:pt>
    <dgm:pt modelId="{4CBC90D5-B474-4EED-A24D-E357D9067C33}" type="pres">
      <dgm:prSet presAssocID="{481137B2-3EBF-4CDC-B558-678FEFDDBF23}" presName="thickLine" presStyleLbl="alignNode1" presStyleIdx="1" presStyleCnt="2"/>
      <dgm:spPr/>
    </dgm:pt>
    <dgm:pt modelId="{A157BCE8-F569-4436-92B8-7C3335EC8649}" type="pres">
      <dgm:prSet presAssocID="{481137B2-3EBF-4CDC-B558-678FEFDDBF23}" presName="horz1" presStyleCnt="0"/>
      <dgm:spPr/>
    </dgm:pt>
    <dgm:pt modelId="{53562D33-067E-4095-8656-4DEED85FF078}" type="pres">
      <dgm:prSet presAssocID="{481137B2-3EBF-4CDC-B558-678FEFDDBF23}" presName="tx1" presStyleLbl="revTx" presStyleIdx="1" presStyleCnt="2"/>
      <dgm:spPr/>
    </dgm:pt>
    <dgm:pt modelId="{066F653A-7B78-4FFF-ADBA-1FEF11E96817}" type="pres">
      <dgm:prSet presAssocID="{481137B2-3EBF-4CDC-B558-678FEFDDBF23}" presName="vert1" presStyleCnt="0"/>
      <dgm:spPr/>
    </dgm:pt>
  </dgm:ptLst>
  <dgm:cxnLst>
    <dgm:cxn modelId="{921DB510-9EC3-4481-A2A6-C498E4996074}" type="presOf" srcId="{2B9D9B41-5EB6-47BA-975F-AE8DAFD35B68}" destId="{D47F1721-5F82-4C51-AA97-87BFA10356AB}" srcOrd="0" destOrd="0" presId="urn:microsoft.com/office/officeart/2008/layout/LinedList"/>
    <dgm:cxn modelId="{DCEDD31F-9F87-45ED-98B0-EDEC26B7C86D}" type="presOf" srcId="{89B8907A-5FD4-4383-AD1B-1CBB6ECC8AA3}" destId="{7FEEF7C9-1E4C-415E-8E45-B77C4FF2A1C8}" srcOrd="0" destOrd="0" presId="urn:microsoft.com/office/officeart/2008/layout/LinedList"/>
    <dgm:cxn modelId="{EED62722-7204-409B-BE19-620838591DA2}" srcId="{2B9D9B41-5EB6-47BA-975F-AE8DAFD35B68}" destId="{89B8907A-5FD4-4383-AD1B-1CBB6ECC8AA3}" srcOrd="0" destOrd="0" parTransId="{0276140E-05FF-4198-B32A-4E32B5617D62}" sibTransId="{F497714D-6E0A-47D4-9D44-25A593BBF47E}"/>
    <dgm:cxn modelId="{AB65BD41-DFAF-4FB5-A2D5-5C68847AA777}" type="presOf" srcId="{481137B2-3EBF-4CDC-B558-678FEFDDBF23}" destId="{53562D33-067E-4095-8656-4DEED85FF078}" srcOrd="0" destOrd="0" presId="urn:microsoft.com/office/officeart/2008/layout/LinedList"/>
    <dgm:cxn modelId="{7814E4B6-C1EA-46D7-AFE0-5A2DBDE2E077}" srcId="{2B9D9B41-5EB6-47BA-975F-AE8DAFD35B68}" destId="{481137B2-3EBF-4CDC-B558-678FEFDDBF23}" srcOrd="1" destOrd="0" parTransId="{4ACCB187-85D8-4195-9091-9A0B837BA5D2}" sibTransId="{9B6F0A6D-68DA-4FB8-9B8F-E1C977FB8701}"/>
    <dgm:cxn modelId="{F5370CC3-91ED-4297-9120-5E6589767CB4}" type="presParOf" srcId="{D47F1721-5F82-4C51-AA97-87BFA10356AB}" destId="{FB472917-46BB-46A5-84FF-4A46156163D5}" srcOrd="0" destOrd="0" presId="urn:microsoft.com/office/officeart/2008/layout/LinedList"/>
    <dgm:cxn modelId="{8A63C784-794F-4C9A-BBEC-B8A908680DCE}" type="presParOf" srcId="{D47F1721-5F82-4C51-AA97-87BFA10356AB}" destId="{58A399F4-E870-4236-8CE4-6235E62A6B5D}" srcOrd="1" destOrd="0" presId="urn:microsoft.com/office/officeart/2008/layout/LinedList"/>
    <dgm:cxn modelId="{35DC6E69-7268-460D-ADB4-C2BDE9BA3ADE}" type="presParOf" srcId="{58A399F4-E870-4236-8CE4-6235E62A6B5D}" destId="{7FEEF7C9-1E4C-415E-8E45-B77C4FF2A1C8}" srcOrd="0" destOrd="0" presId="urn:microsoft.com/office/officeart/2008/layout/LinedList"/>
    <dgm:cxn modelId="{8B1321BD-21E5-4F37-8B71-252DD563C9FF}" type="presParOf" srcId="{58A399F4-E870-4236-8CE4-6235E62A6B5D}" destId="{280BFFB1-A382-4037-9373-16C430978915}" srcOrd="1" destOrd="0" presId="urn:microsoft.com/office/officeart/2008/layout/LinedList"/>
    <dgm:cxn modelId="{09317786-E22D-4AA7-952C-E9CD372ABD97}" type="presParOf" srcId="{D47F1721-5F82-4C51-AA97-87BFA10356AB}" destId="{4CBC90D5-B474-4EED-A24D-E357D9067C33}" srcOrd="2" destOrd="0" presId="urn:microsoft.com/office/officeart/2008/layout/LinedList"/>
    <dgm:cxn modelId="{1A17E491-166F-421E-A291-2A95C3591F84}" type="presParOf" srcId="{D47F1721-5F82-4C51-AA97-87BFA10356AB}" destId="{A157BCE8-F569-4436-92B8-7C3335EC8649}" srcOrd="3" destOrd="0" presId="urn:microsoft.com/office/officeart/2008/layout/LinedList"/>
    <dgm:cxn modelId="{CD92FBB5-4D63-4F15-B43B-649901F35D12}" type="presParOf" srcId="{A157BCE8-F569-4436-92B8-7C3335EC8649}" destId="{53562D33-067E-4095-8656-4DEED85FF078}" srcOrd="0" destOrd="0" presId="urn:microsoft.com/office/officeart/2008/layout/LinedList"/>
    <dgm:cxn modelId="{1431BBC7-5F68-46D1-9414-CC509071E869}" type="presParOf" srcId="{A157BCE8-F569-4436-92B8-7C3335EC8649}" destId="{066F653A-7B78-4FFF-ADBA-1FEF11E96817}"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2AE9E48-8AE4-434F-BE01-36F66C3B85F5}"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1B369899-3C0B-4D75-A52E-3E29EA592E20}">
      <dgm:prSet/>
      <dgm:spPr/>
      <dgm:t>
        <a:bodyPr/>
        <a:lstStyle/>
        <a:p>
          <a:pPr>
            <a:lnSpc>
              <a:spcPct val="100000"/>
            </a:lnSpc>
          </a:pPr>
          <a:r>
            <a:rPr lang="en-US" dirty="0"/>
            <a:t>The lab web page serves to display and gather information regarding lab facilities</a:t>
          </a:r>
        </a:p>
      </dgm:t>
    </dgm:pt>
    <dgm:pt modelId="{487515A6-7A1D-48A4-AE8D-44A5F997890F}" type="parTrans" cxnId="{0B0792A6-ADB6-47E0-BE20-A9CB365DFC09}">
      <dgm:prSet/>
      <dgm:spPr/>
      <dgm:t>
        <a:bodyPr/>
        <a:lstStyle/>
        <a:p>
          <a:endParaRPr lang="en-US"/>
        </a:p>
      </dgm:t>
    </dgm:pt>
    <dgm:pt modelId="{57242496-17F6-48DF-A16F-B6F0A001C501}" type="sibTrans" cxnId="{0B0792A6-ADB6-47E0-BE20-A9CB365DFC09}">
      <dgm:prSet/>
      <dgm:spPr/>
      <dgm:t>
        <a:bodyPr/>
        <a:lstStyle/>
        <a:p>
          <a:endParaRPr lang="en-US"/>
        </a:p>
      </dgm:t>
    </dgm:pt>
    <dgm:pt modelId="{F0314374-BEF6-45C8-AE3E-780DD6A82980}">
      <dgm:prSet/>
      <dgm:spPr/>
      <dgm:t>
        <a:bodyPr/>
        <a:lstStyle/>
        <a:p>
          <a:pPr>
            <a:lnSpc>
              <a:spcPct val="100000"/>
            </a:lnSpc>
          </a:pPr>
          <a:r>
            <a:rPr lang="en-US" dirty="0"/>
            <a:t>The design is specifically finished to highlight the services of the laboratory</a:t>
          </a:r>
        </a:p>
      </dgm:t>
    </dgm:pt>
    <dgm:pt modelId="{421A4CE6-AF68-4522-B70B-2616569D48D0}" type="parTrans" cxnId="{350E7EEA-D070-4CDF-8E31-0B0D23E8B6DF}">
      <dgm:prSet/>
      <dgm:spPr/>
      <dgm:t>
        <a:bodyPr/>
        <a:lstStyle/>
        <a:p>
          <a:endParaRPr lang="en-US"/>
        </a:p>
      </dgm:t>
    </dgm:pt>
    <dgm:pt modelId="{39AD5FEB-51A3-40F6-8B3E-3B7302F0E05A}" type="sibTrans" cxnId="{350E7EEA-D070-4CDF-8E31-0B0D23E8B6DF}">
      <dgm:prSet/>
      <dgm:spPr/>
      <dgm:t>
        <a:bodyPr/>
        <a:lstStyle/>
        <a:p>
          <a:endParaRPr lang="en-US"/>
        </a:p>
      </dgm:t>
    </dgm:pt>
    <dgm:pt modelId="{2F270F1B-B71A-4CA6-B844-E4A058657956}">
      <dgm:prSet/>
      <dgm:spPr/>
      <dgm:t>
        <a:bodyPr/>
        <a:lstStyle/>
        <a:p>
          <a:pPr>
            <a:lnSpc>
              <a:spcPct val="100000"/>
            </a:lnSpc>
          </a:pPr>
          <a:r>
            <a:rPr lang="en-US" dirty="0"/>
            <a:t>In order to request a lab test a patient must enter the relevant data to a form and submit it</a:t>
          </a:r>
        </a:p>
      </dgm:t>
    </dgm:pt>
    <dgm:pt modelId="{F2E0B525-C02D-45A0-A499-E54FA85FE95F}" type="parTrans" cxnId="{7E7DD61C-9286-450D-9779-79BD798A8D2D}">
      <dgm:prSet/>
      <dgm:spPr/>
      <dgm:t>
        <a:bodyPr/>
        <a:lstStyle/>
        <a:p>
          <a:endParaRPr lang="en-US"/>
        </a:p>
      </dgm:t>
    </dgm:pt>
    <dgm:pt modelId="{95353567-5E29-4C3A-808D-91ABA8AE910E}" type="sibTrans" cxnId="{7E7DD61C-9286-450D-9779-79BD798A8D2D}">
      <dgm:prSet/>
      <dgm:spPr/>
      <dgm:t>
        <a:bodyPr/>
        <a:lstStyle/>
        <a:p>
          <a:endParaRPr lang="en-US"/>
        </a:p>
      </dgm:t>
    </dgm:pt>
    <dgm:pt modelId="{D338EADF-8550-45D7-8CF8-4EB39F8AE2CE}" type="pres">
      <dgm:prSet presAssocID="{F2AE9E48-8AE4-434F-BE01-36F66C3B85F5}" presName="root" presStyleCnt="0">
        <dgm:presLayoutVars>
          <dgm:dir/>
          <dgm:resizeHandles val="exact"/>
        </dgm:presLayoutVars>
      </dgm:prSet>
      <dgm:spPr/>
    </dgm:pt>
    <dgm:pt modelId="{227BF7E4-AD80-4D41-A0E7-B868F9CE7BB6}" type="pres">
      <dgm:prSet presAssocID="{1B369899-3C0B-4D75-A52E-3E29EA592E20}" presName="compNode" presStyleCnt="0"/>
      <dgm:spPr/>
    </dgm:pt>
    <dgm:pt modelId="{737AD36C-5151-4B3D-90C7-45B3F232C2B1}" type="pres">
      <dgm:prSet presAssocID="{1B369899-3C0B-4D75-A52E-3E29EA592E20}" presName="bgRect" presStyleLbl="bgShp" presStyleIdx="0" presStyleCnt="3"/>
      <dgm:spPr/>
    </dgm:pt>
    <dgm:pt modelId="{19893A4B-7078-43EB-8406-5645E36FF2C0}" type="pres">
      <dgm:prSet presAssocID="{1B369899-3C0B-4D75-A52E-3E29EA592E20}"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icroscope"/>
        </a:ext>
      </dgm:extLst>
    </dgm:pt>
    <dgm:pt modelId="{5D496D37-F84D-4624-B3C5-40EF26F035ED}" type="pres">
      <dgm:prSet presAssocID="{1B369899-3C0B-4D75-A52E-3E29EA592E20}" presName="spaceRect" presStyleCnt="0"/>
      <dgm:spPr/>
    </dgm:pt>
    <dgm:pt modelId="{DD289E2C-A108-4808-9E45-7325953AD767}" type="pres">
      <dgm:prSet presAssocID="{1B369899-3C0B-4D75-A52E-3E29EA592E20}" presName="parTx" presStyleLbl="revTx" presStyleIdx="0" presStyleCnt="3">
        <dgm:presLayoutVars>
          <dgm:chMax val="0"/>
          <dgm:chPref val="0"/>
        </dgm:presLayoutVars>
      </dgm:prSet>
      <dgm:spPr/>
    </dgm:pt>
    <dgm:pt modelId="{CC9219EB-A6CB-40FE-B824-7FB72DEC13DC}" type="pres">
      <dgm:prSet presAssocID="{57242496-17F6-48DF-A16F-B6F0A001C501}" presName="sibTrans" presStyleCnt="0"/>
      <dgm:spPr/>
    </dgm:pt>
    <dgm:pt modelId="{C407B335-D5E7-4830-A6EF-BB6C6EDD898A}" type="pres">
      <dgm:prSet presAssocID="{F0314374-BEF6-45C8-AE3E-780DD6A82980}" presName="compNode" presStyleCnt="0"/>
      <dgm:spPr/>
    </dgm:pt>
    <dgm:pt modelId="{DB5C0CD3-91C1-4412-93A1-25710AAC3DA8}" type="pres">
      <dgm:prSet presAssocID="{F0314374-BEF6-45C8-AE3E-780DD6A82980}" presName="bgRect" presStyleLbl="bgShp" presStyleIdx="1" presStyleCnt="3"/>
      <dgm:spPr/>
    </dgm:pt>
    <dgm:pt modelId="{E4454F12-537F-4DD4-87AC-AC4A8E9E47EB}" type="pres">
      <dgm:prSet presAssocID="{F0314374-BEF6-45C8-AE3E-780DD6A82980}"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est tubes"/>
        </a:ext>
      </dgm:extLst>
    </dgm:pt>
    <dgm:pt modelId="{435E0E02-8886-41E9-A604-5B79A58CEF68}" type="pres">
      <dgm:prSet presAssocID="{F0314374-BEF6-45C8-AE3E-780DD6A82980}" presName="spaceRect" presStyleCnt="0"/>
      <dgm:spPr/>
    </dgm:pt>
    <dgm:pt modelId="{3F616B3D-0D45-48DC-BAEF-31CE98B3588B}" type="pres">
      <dgm:prSet presAssocID="{F0314374-BEF6-45C8-AE3E-780DD6A82980}" presName="parTx" presStyleLbl="revTx" presStyleIdx="1" presStyleCnt="3">
        <dgm:presLayoutVars>
          <dgm:chMax val="0"/>
          <dgm:chPref val="0"/>
        </dgm:presLayoutVars>
      </dgm:prSet>
      <dgm:spPr/>
    </dgm:pt>
    <dgm:pt modelId="{F176DFD7-57A2-4906-B3CF-1E6654F5A64B}" type="pres">
      <dgm:prSet presAssocID="{39AD5FEB-51A3-40F6-8B3E-3B7302F0E05A}" presName="sibTrans" presStyleCnt="0"/>
      <dgm:spPr/>
    </dgm:pt>
    <dgm:pt modelId="{B842F15B-A989-43DE-B726-71346793AEE7}" type="pres">
      <dgm:prSet presAssocID="{2F270F1B-B71A-4CA6-B844-E4A058657956}" presName="compNode" presStyleCnt="0"/>
      <dgm:spPr/>
    </dgm:pt>
    <dgm:pt modelId="{A7044198-0F07-4953-AAED-E58C8D47F3A2}" type="pres">
      <dgm:prSet presAssocID="{2F270F1B-B71A-4CA6-B844-E4A058657956}" presName="bgRect" presStyleLbl="bgShp" presStyleIdx="2" presStyleCnt="3"/>
      <dgm:spPr/>
    </dgm:pt>
    <dgm:pt modelId="{E6DD38B8-5699-406D-9D48-2B9271CFE97E}" type="pres">
      <dgm:prSet presAssocID="{2F270F1B-B71A-4CA6-B844-E4A058657956}"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octor"/>
        </a:ext>
      </dgm:extLst>
    </dgm:pt>
    <dgm:pt modelId="{D670B4FC-B145-4285-92C6-026932DBB0C6}" type="pres">
      <dgm:prSet presAssocID="{2F270F1B-B71A-4CA6-B844-E4A058657956}" presName="spaceRect" presStyleCnt="0"/>
      <dgm:spPr/>
    </dgm:pt>
    <dgm:pt modelId="{FA3A0543-6D80-498D-8BD0-DA018952492B}" type="pres">
      <dgm:prSet presAssocID="{2F270F1B-B71A-4CA6-B844-E4A058657956}" presName="parTx" presStyleLbl="revTx" presStyleIdx="2" presStyleCnt="3">
        <dgm:presLayoutVars>
          <dgm:chMax val="0"/>
          <dgm:chPref val="0"/>
        </dgm:presLayoutVars>
      </dgm:prSet>
      <dgm:spPr/>
    </dgm:pt>
  </dgm:ptLst>
  <dgm:cxnLst>
    <dgm:cxn modelId="{3A0A8718-20F8-44EA-9A83-B4D8D70D606C}" type="presOf" srcId="{2F270F1B-B71A-4CA6-B844-E4A058657956}" destId="{FA3A0543-6D80-498D-8BD0-DA018952492B}" srcOrd="0" destOrd="0" presId="urn:microsoft.com/office/officeart/2018/2/layout/IconVerticalSolidList"/>
    <dgm:cxn modelId="{29264619-69A7-4F23-9D9B-A82D45888A90}" type="presOf" srcId="{1B369899-3C0B-4D75-A52E-3E29EA592E20}" destId="{DD289E2C-A108-4808-9E45-7325953AD767}" srcOrd="0" destOrd="0" presId="urn:microsoft.com/office/officeart/2018/2/layout/IconVerticalSolidList"/>
    <dgm:cxn modelId="{7E7DD61C-9286-450D-9779-79BD798A8D2D}" srcId="{F2AE9E48-8AE4-434F-BE01-36F66C3B85F5}" destId="{2F270F1B-B71A-4CA6-B844-E4A058657956}" srcOrd="2" destOrd="0" parTransId="{F2E0B525-C02D-45A0-A499-E54FA85FE95F}" sibTransId="{95353567-5E29-4C3A-808D-91ABA8AE910E}"/>
    <dgm:cxn modelId="{0B0792A6-ADB6-47E0-BE20-A9CB365DFC09}" srcId="{F2AE9E48-8AE4-434F-BE01-36F66C3B85F5}" destId="{1B369899-3C0B-4D75-A52E-3E29EA592E20}" srcOrd="0" destOrd="0" parTransId="{487515A6-7A1D-48A4-AE8D-44A5F997890F}" sibTransId="{57242496-17F6-48DF-A16F-B6F0A001C501}"/>
    <dgm:cxn modelId="{BD1BE2BE-3708-4456-9CB6-69315E7F8894}" type="presOf" srcId="{F0314374-BEF6-45C8-AE3E-780DD6A82980}" destId="{3F616B3D-0D45-48DC-BAEF-31CE98B3588B}" srcOrd="0" destOrd="0" presId="urn:microsoft.com/office/officeart/2018/2/layout/IconVerticalSolidList"/>
    <dgm:cxn modelId="{9B54C6C5-4914-4F3D-BB97-7D1D10B73F47}" type="presOf" srcId="{F2AE9E48-8AE4-434F-BE01-36F66C3B85F5}" destId="{D338EADF-8550-45D7-8CF8-4EB39F8AE2CE}" srcOrd="0" destOrd="0" presId="urn:microsoft.com/office/officeart/2018/2/layout/IconVerticalSolidList"/>
    <dgm:cxn modelId="{350E7EEA-D070-4CDF-8E31-0B0D23E8B6DF}" srcId="{F2AE9E48-8AE4-434F-BE01-36F66C3B85F5}" destId="{F0314374-BEF6-45C8-AE3E-780DD6A82980}" srcOrd="1" destOrd="0" parTransId="{421A4CE6-AF68-4522-B70B-2616569D48D0}" sibTransId="{39AD5FEB-51A3-40F6-8B3E-3B7302F0E05A}"/>
    <dgm:cxn modelId="{F86F6F81-A36C-43ED-A0E7-096C1FC9C1B4}" type="presParOf" srcId="{D338EADF-8550-45D7-8CF8-4EB39F8AE2CE}" destId="{227BF7E4-AD80-4D41-A0E7-B868F9CE7BB6}" srcOrd="0" destOrd="0" presId="urn:microsoft.com/office/officeart/2018/2/layout/IconVerticalSolidList"/>
    <dgm:cxn modelId="{3C967992-880B-4B23-8523-FB74829C2E2B}" type="presParOf" srcId="{227BF7E4-AD80-4D41-A0E7-B868F9CE7BB6}" destId="{737AD36C-5151-4B3D-90C7-45B3F232C2B1}" srcOrd="0" destOrd="0" presId="urn:microsoft.com/office/officeart/2018/2/layout/IconVerticalSolidList"/>
    <dgm:cxn modelId="{39F2AA1A-1ABB-44F8-9A08-42217FBABEFB}" type="presParOf" srcId="{227BF7E4-AD80-4D41-A0E7-B868F9CE7BB6}" destId="{19893A4B-7078-43EB-8406-5645E36FF2C0}" srcOrd="1" destOrd="0" presId="urn:microsoft.com/office/officeart/2018/2/layout/IconVerticalSolidList"/>
    <dgm:cxn modelId="{ADF26A6E-9949-4032-B503-428F2535791A}" type="presParOf" srcId="{227BF7E4-AD80-4D41-A0E7-B868F9CE7BB6}" destId="{5D496D37-F84D-4624-B3C5-40EF26F035ED}" srcOrd="2" destOrd="0" presId="urn:microsoft.com/office/officeart/2018/2/layout/IconVerticalSolidList"/>
    <dgm:cxn modelId="{AC5D3DB6-5561-4E3F-A503-76C992585542}" type="presParOf" srcId="{227BF7E4-AD80-4D41-A0E7-B868F9CE7BB6}" destId="{DD289E2C-A108-4808-9E45-7325953AD767}" srcOrd="3" destOrd="0" presId="urn:microsoft.com/office/officeart/2018/2/layout/IconVerticalSolidList"/>
    <dgm:cxn modelId="{73025798-3629-47ED-A418-3D97F52CFEB9}" type="presParOf" srcId="{D338EADF-8550-45D7-8CF8-4EB39F8AE2CE}" destId="{CC9219EB-A6CB-40FE-B824-7FB72DEC13DC}" srcOrd="1" destOrd="0" presId="urn:microsoft.com/office/officeart/2018/2/layout/IconVerticalSolidList"/>
    <dgm:cxn modelId="{31FCA369-6F03-4BAD-B0BE-8A1E026ED38E}" type="presParOf" srcId="{D338EADF-8550-45D7-8CF8-4EB39F8AE2CE}" destId="{C407B335-D5E7-4830-A6EF-BB6C6EDD898A}" srcOrd="2" destOrd="0" presId="urn:microsoft.com/office/officeart/2018/2/layout/IconVerticalSolidList"/>
    <dgm:cxn modelId="{C1F11BC6-126C-4B67-AD46-041C88CFC5A5}" type="presParOf" srcId="{C407B335-D5E7-4830-A6EF-BB6C6EDD898A}" destId="{DB5C0CD3-91C1-4412-93A1-25710AAC3DA8}" srcOrd="0" destOrd="0" presId="urn:microsoft.com/office/officeart/2018/2/layout/IconVerticalSolidList"/>
    <dgm:cxn modelId="{8894D05F-EE25-4349-9C0C-33E76390A9BF}" type="presParOf" srcId="{C407B335-D5E7-4830-A6EF-BB6C6EDD898A}" destId="{E4454F12-537F-4DD4-87AC-AC4A8E9E47EB}" srcOrd="1" destOrd="0" presId="urn:microsoft.com/office/officeart/2018/2/layout/IconVerticalSolidList"/>
    <dgm:cxn modelId="{6FFFB769-D0C2-4466-9F84-CCD1575CBDD0}" type="presParOf" srcId="{C407B335-D5E7-4830-A6EF-BB6C6EDD898A}" destId="{435E0E02-8886-41E9-A604-5B79A58CEF68}" srcOrd="2" destOrd="0" presId="urn:microsoft.com/office/officeart/2018/2/layout/IconVerticalSolidList"/>
    <dgm:cxn modelId="{135F753C-585A-4143-9E0C-62B6AD9A113C}" type="presParOf" srcId="{C407B335-D5E7-4830-A6EF-BB6C6EDD898A}" destId="{3F616B3D-0D45-48DC-BAEF-31CE98B3588B}" srcOrd="3" destOrd="0" presId="urn:microsoft.com/office/officeart/2018/2/layout/IconVerticalSolidList"/>
    <dgm:cxn modelId="{6743F702-558F-43DE-9317-146753F3BC5C}" type="presParOf" srcId="{D338EADF-8550-45D7-8CF8-4EB39F8AE2CE}" destId="{F176DFD7-57A2-4906-B3CF-1E6654F5A64B}" srcOrd="3" destOrd="0" presId="urn:microsoft.com/office/officeart/2018/2/layout/IconVerticalSolidList"/>
    <dgm:cxn modelId="{0BF4B773-1CD2-4F0D-888B-111739699540}" type="presParOf" srcId="{D338EADF-8550-45D7-8CF8-4EB39F8AE2CE}" destId="{B842F15B-A989-43DE-B726-71346793AEE7}" srcOrd="4" destOrd="0" presId="urn:microsoft.com/office/officeart/2018/2/layout/IconVerticalSolidList"/>
    <dgm:cxn modelId="{0DE2A1F4-C8C5-45EC-BF28-9DED982965FD}" type="presParOf" srcId="{B842F15B-A989-43DE-B726-71346793AEE7}" destId="{A7044198-0F07-4953-AAED-E58C8D47F3A2}" srcOrd="0" destOrd="0" presId="urn:microsoft.com/office/officeart/2018/2/layout/IconVerticalSolidList"/>
    <dgm:cxn modelId="{84994C8B-3AC8-4D5E-954E-E9E8B3ECBDC2}" type="presParOf" srcId="{B842F15B-A989-43DE-B726-71346793AEE7}" destId="{E6DD38B8-5699-406D-9D48-2B9271CFE97E}" srcOrd="1" destOrd="0" presId="urn:microsoft.com/office/officeart/2018/2/layout/IconVerticalSolidList"/>
    <dgm:cxn modelId="{1DDB7F6D-C564-4AFD-A119-B1E7D600047A}" type="presParOf" srcId="{B842F15B-A989-43DE-B726-71346793AEE7}" destId="{D670B4FC-B145-4285-92C6-026932DBB0C6}" srcOrd="2" destOrd="0" presId="urn:microsoft.com/office/officeart/2018/2/layout/IconVerticalSolidList"/>
    <dgm:cxn modelId="{3F1C2329-15F2-4A07-B880-4973C8EE7389}" type="presParOf" srcId="{B842F15B-A989-43DE-B726-71346793AEE7}" destId="{FA3A0543-6D80-498D-8BD0-DA018952492B}"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8C1CB67-123E-4323-AE64-ED94B5BDE744}"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3A9A2292-11A0-44ED-BCC2-ACDDDA539B32}">
      <dgm:prSet/>
      <dgm:spPr/>
      <dgm:t>
        <a:bodyPr/>
        <a:lstStyle/>
        <a:p>
          <a:pPr>
            <a:lnSpc>
              <a:spcPct val="100000"/>
            </a:lnSpc>
          </a:pPr>
          <a:r>
            <a:rPr lang="en-US"/>
            <a:t>The Contact Us page is a way for users to get in touch with the people who run or support the website</a:t>
          </a:r>
        </a:p>
      </dgm:t>
    </dgm:pt>
    <dgm:pt modelId="{71878719-CAFE-45A4-A622-D702B7F10105}" type="parTrans" cxnId="{7B30EB76-80DD-4F91-8620-D46E117F8AC1}">
      <dgm:prSet/>
      <dgm:spPr/>
      <dgm:t>
        <a:bodyPr/>
        <a:lstStyle/>
        <a:p>
          <a:endParaRPr lang="en-US"/>
        </a:p>
      </dgm:t>
    </dgm:pt>
    <dgm:pt modelId="{D7367A6F-822E-4CBA-9A55-9AA88CA07128}" type="sibTrans" cxnId="{7B30EB76-80DD-4F91-8620-D46E117F8AC1}">
      <dgm:prSet/>
      <dgm:spPr/>
      <dgm:t>
        <a:bodyPr/>
        <a:lstStyle/>
        <a:p>
          <a:endParaRPr lang="en-US"/>
        </a:p>
      </dgm:t>
    </dgm:pt>
    <dgm:pt modelId="{2B068160-0A9C-42D2-907D-043533E988F6}">
      <dgm:prSet/>
      <dgm:spPr/>
      <dgm:t>
        <a:bodyPr/>
        <a:lstStyle/>
        <a:p>
          <a:pPr>
            <a:lnSpc>
              <a:spcPct val="100000"/>
            </a:lnSpc>
          </a:pPr>
          <a:r>
            <a:rPr lang="en-US"/>
            <a:t>We have provided information like email, phone number, and physical address</a:t>
          </a:r>
        </a:p>
      </dgm:t>
    </dgm:pt>
    <dgm:pt modelId="{898CB7E1-E7A0-4503-92AA-82B57FAF121A}" type="parTrans" cxnId="{F8F238AF-334D-4AB8-A5D8-92DD92F1CF24}">
      <dgm:prSet/>
      <dgm:spPr/>
      <dgm:t>
        <a:bodyPr/>
        <a:lstStyle/>
        <a:p>
          <a:endParaRPr lang="en-US"/>
        </a:p>
      </dgm:t>
    </dgm:pt>
    <dgm:pt modelId="{DF6A3F36-C0AE-4B5D-B9A1-AAA8514FFFB5}" type="sibTrans" cxnId="{F8F238AF-334D-4AB8-A5D8-92DD92F1CF24}">
      <dgm:prSet/>
      <dgm:spPr/>
      <dgm:t>
        <a:bodyPr/>
        <a:lstStyle/>
        <a:p>
          <a:endParaRPr lang="en-US"/>
        </a:p>
      </dgm:t>
    </dgm:pt>
    <dgm:pt modelId="{33FA71C3-1AF1-4F76-9C90-F9C05A6E095A}">
      <dgm:prSet/>
      <dgm:spPr/>
      <dgm:t>
        <a:bodyPr/>
        <a:lstStyle/>
        <a:p>
          <a:pPr>
            <a:lnSpc>
              <a:spcPct val="100000"/>
            </a:lnSpc>
          </a:pPr>
          <a:r>
            <a:rPr lang="en-US"/>
            <a:t>If you have any questions or want to give feedback or need help, you can use this page to contact us</a:t>
          </a:r>
        </a:p>
      </dgm:t>
    </dgm:pt>
    <dgm:pt modelId="{8946E4EE-1B8A-4F69-BA80-45658120DD2C}" type="parTrans" cxnId="{DC3A849C-6E05-4FC8-9634-596B73D53C7F}">
      <dgm:prSet/>
      <dgm:spPr/>
      <dgm:t>
        <a:bodyPr/>
        <a:lstStyle/>
        <a:p>
          <a:endParaRPr lang="en-US"/>
        </a:p>
      </dgm:t>
    </dgm:pt>
    <dgm:pt modelId="{75B4A6D9-AB76-48CD-A1DC-D09257F1DE5E}" type="sibTrans" cxnId="{DC3A849C-6E05-4FC8-9634-596B73D53C7F}">
      <dgm:prSet/>
      <dgm:spPr/>
      <dgm:t>
        <a:bodyPr/>
        <a:lstStyle/>
        <a:p>
          <a:endParaRPr lang="en-US"/>
        </a:p>
      </dgm:t>
    </dgm:pt>
    <dgm:pt modelId="{F9F77730-10B3-44D7-A47D-9E23FB81CE36}" type="pres">
      <dgm:prSet presAssocID="{88C1CB67-123E-4323-AE64-ED94B5BDE744}" presName="root" presStyleCnt="0">
        <dgm:presLayoutVars>
          <dgm:dir/>
          <dgm:resizeHandles val="exact"/>
        </dgm:presLayoutVars>
      </dgm:prSet>
      <dgm:spPr/>
    </dgm:pt>
    <dgm:pt modelId="{EEBFBCB6-19E5-4CCC-8547-46A64239D2AE}" type="pres">
      <dgm:prSet presAssocID="{3A9A2292-11A0-44ED-BCC2-ACDDDA539B32}" presName="compNode" presStyleCnt="0"/>
      <dgm:spPr/>
    </dgm:pt>
    <dgm:pt modelId="{D98C77C4-C839-49D8-AA2F-130DDB7BCAFC}" type="pres">
      <dgm:prSet presAssocID="{3A9A2292-11A0-44ED-BCC2-ACDDDA539B32}" presName="bgRect" presStyleLbl="bgShp" presStyleIdx="0" presStyleCnt="3"/>
      <dgm:spPr/>
    </dgm:pt>
    <dgm:pt modelId="{BF74B393-9496-4E0F-8EBA-3FED3F13DA9D}" type="pres">
      <dgm:prSet presAssocID="{3A9A2292-11A0-44ED-BCC2-ACDDDA539B32}"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Laptop"/>
        </a:ext>
      </dgm:extLst>
    </dgm:pt>
    <dgm:pt modelId="{C065C8B1-25DE-4D1E-AB26-4EC72471DD8F}" type="pres">
      <dgm:prSet presAssocID="{3A9A2292-11A0-44ED-BCC2-ACDDDA539B32}" presName="spaceRect" presStyleCnt="0"/>
      <dgm:spPr/>
    </dgm:pt>
    <dgm:pt modelId="{7B16065F-671A-4D93-B73F-A10D718C238B}" type="pres">
      <dgm:prSet presAssocID="{3A9A2292-11A0-44ED-BCC2-ACDDDA539B32}" presName="parTx" presStyleLbl="revTx" presStyleIdx="0" presStyleCnt="3">
        <dgm:presLayoutVars>
          <dgm:chMax val="0"/>
          <dgm:chPref val="0"/>
        </dgm:presLayoutVars>
      </dgm:prSet>
      <dgm:spPr/>
    </dgm:pt>
    <dgm:pt modelId="{05642988-327B-43AA-BF79-430458A70D77}" type="pres">
      <dgm:prSet presAssocID="{D7367A6F-822E-4CBA-9A55-9AA88CA07128}" presName="sibTrans" presStyleCnt="0"/>
      <dgm:spPr/>
    </dgm:pt>
    <dgm:pt modelId="{E87DDE5A-3A66-460F-B7A8-F787AD1888AE}" type="pres">
      <dgm:prSet presAssocID="{2B068160-0A9C-42D2-907D-043533E988F6}" presName="compNode" presStyleCnt="0"/>
      <dgm:spPr/>
    </dgm:pt>
    <dgm:pt modelId="{BCE8A601-47C1-42FB-A195-C25160235BE1}" type="pres">
      <dgm:prSet presAssocID="{2B068160-0A9C-42D2-907D-043533E988F6}" presName="bgRect" presStyleLbl="bgShp" presStyleIdx="1" presStyleCnt="3"/>
      <dgm:spPr/>
    </dgm:pt>
    <dgm:pt modelId="{84F69899-04FC-4590-8412-49AE09DB0294}" type="pres">
      <dgm:prSet presAssocID="{2B068160-0A9C-42D2-907D-043533E988F6}"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Envelope"/>
        </a:ext>
      </dgm:extLst>
    </dgm:pt>
    <dgm:pt modelId="{66F4CF2F-7636-4035-8022-DD9890A32D1B}" type="pres">
      <dgm:prSet presAssocID="{2B068160-0A9C-42D2-907D-043533E988F6}" presName="spaceRect" presStyleCnt="0"/>
      <dgm:spPr/>
    </dgm:pt>
    <dgm:pt modelId="{DDB43805-817B-4B0F-9907-1F1516E99D77}" type="pres">
      <dgm:prSet presAssocID="{2B068160-0A9C-42D2-907D-043533E988F6}" presName="parTx" presStyleLbl="revTx" presStyleIdx="1" presStyleCnt="3">
        <dgm:presLayoutVars>
          <dgm:chMax val="0"/>
          <dgm:chPref val="0"/>
        </dgm:presLayoutVars>
      </dgm:prSet>
      <dgm:spPr/>
    </dgm:pt>
    <dgm:pt modelId="{19BEA850-AD94-4B3B-B4D3-E4FF58FC6DA6}" type="pres">
      <dgm:prSet presAssocID="{DF6A3F36-C0AE-4B5D-B9A1-AAA8514FFFB5}" presName="sibTrans" presStyleCnt="0"/>
      <dgm:spPr/>
    </dgm:pt>
    <dgm:pt modelId="{9125ED3E-C3E2-48F1-802B-96FFACD7F033}" type="pres">
      <dgm:prSet presAssocID="{33FA71C3-1AF1-4F76-9C90-F9C05A6E095A}" presName="compNode" presStyleCnt="0"/>
      <dgm:spPr/>
    </dgm:pt>
    <dgm:pt modelId="{D0423B32-3619-4A9D-BD06-832722455DBC}" type="pres">
      <dgm:prSet presAssocID="{33FA71C3-1AF1-4F76-9C90-F9C05A6E095A}" presName="bgRect" presStyleLbl="bgShp" presStyleIdx="2" presStyleCnt="3"/>
      <dgm:spPr/>
    </dgm:pt>
    <dgm:pt modelId="{3EBE63DC-2242-42FB-83CE-57FE7D216858}" type="pres">
      <dgm:prSet presAssocID="{33FA71C3-1AF1-4F76-9C90-F9C05A6E095A}"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hat Bubble"/>
        </a:ext>
      </dgm:extLst>
    </dgm:pt>
    <dgm:pt modelId="{41FD3FFD-B071-40AE-B606-B5AB0FC2E4C3}" type="pres">
      <dgm:prSet presAssocID="{33FA71C3-1AF1-4F76-9C90-F9C05A6E095A}" presName="spaceRect" presStyleCnt="0"/>
      <dgm:spPr/>
    </dgm:pt>
    <dgm:pt modelId="{5F439434-33D6-41A4-A4B0-AE0281A62B59}" type="pres">
      <dgm:prSet presAssocID="{33FA71C3-1AF1-4F76-9C90-F9C05A6E095A}" presName="parTx" presStyleLbl="revTx" presStyleIdx="2" presStyleCnt="3">
        <dgm:presLayoutVars>
          <dgm:chMax val="0"/>
          <dgm:chPref val="0"/>
        </dgm:presLayoutVars>
      </dgm:prSet>
      <dgm:spPr/>
    </dgm:pt>
  </dgm:ptLst>
  <dgm:cxnLst>
    <dgm:cxn modelId="{79B32037-61A3-40AE-8A0A-CF7A6606ECDC}" type="presOf" srcId="{33FA71C3-1AF1-4F76-9C90-F9C05A6E095A}" destId="{5F439434-33D6-41A4-A4B0-AE0281A62B59}" srcOrd="0" destOrd="0" presId="urn:microsoft.com/office/officeart/2018/2/layout/IconVerticalSolidList"/>
    <dgm:cxn modelId="{E0C7FC3B-808A-4513-9D14-9861070D0EC0}" type="presOf" srcId="{88C1CB67-123E-4323-AE64-ED94B5BDE744}" destId="{F9F77730-10B3-44D7-A47D-9E23FB81CE36}" srcOrd="0" destOrd="0" presId="urn:microsoft.com/office/officeart/2018/2/layout/IconVerticalSolidList"/>
    <dgm:cxn modelId="{66155754-6BC0-4730-A398-1BE944EE7DDF}" type="presOf" srcId="{2B068160-0A9C-42D2-907D-043533E988F6}" destId="{DDB43805-817B-4B0F-9907-1F1516E99D77}" srcOrd="0" destOrd="0" presId="urn:microsoft.com/office/officeart/2018/2/layout/IconVerticalSolidList"/>
    <dgm:cxn modelId="{7B30EB76-80DD-4F91-8620-D46E117F8AC1}" srcId="{88C1CB67-123E-4323-AE64-ED94B5BDE744}" destId="{3A9A2292-11A0-44ED-BCC2-ACDDDA539B32}" srcOrd="0" destOrd="0" parTransId="{71878719-CAFE-45A4-A622-D702B7F10105}" sibTransId="{D7367A6F-822E-4CBA-9A55-9AA88CA07128}"/>
    <dgm:cxn modelId="{DC3A849C-6E05-4FC8-9634-596B73D53C7F}" srcId="{88C1CB67-123E-4323-AE64-ED94B5BDE744}" destId="{33FA71C3-1AF1-4F76-9C90-F9C05A6E095A}" srcOrd="2" destOrd="0" parTransId="{8946E4EE-1B8A-4F69-BA80-45658120DD2C}" sibTransId="{75B4A6D9-AB76-48CD-A1DC-D09257F1DE5E}"/>
    <dgm:cxn modelId="{F8F238AF-334D-4AB8-A5D8-92DD92F1CF24}" srcId="{88C1CB67-123E-4323-AE64-ED94B5BDE744}" destId="{2B068160-0A9C-42D2-907D-043533E988F6}" srcOrd="1" destOrd="0" parTransId="{898CB7E1-E7A0-4503-92AA-82B57FAF121A}" sibTransId="{DF6A3F36-C0AE-4B5D-B9A1-AAA8514FFFB5}"/>
    <dgm:cxn modelId="{9621F1FD-135D-4FC0-B211-8388F78D59B5}" type="presOf" srcId="{3A9A2292-11A0-44ED-BCC2-ACDDDA539B32}" destId="{7B16065F-671A-4D93-B73F-A10D718C238B}" srcOrd="0" destOrd="0" presId="urn:microsoft.com/office/officeart/2018/2/layout/IconVerticalSolidList"/>
    <dgm:cxn modelId="{B48E6705-A7CB-4C4B-9DBB-C6048D406BA5}" type="presParOf" srcId="{F9F77730-10B3-44D7-A47D-9E23FB81CE36}" destId="{EEBFBCB6-19E5-4CCC-8547-46A64239D2AE}" srcOrd="0" destOrd="0" presId="urn:microsoft.com/office/officeart/2018/2/layout/IconVerticalSolidList"/>
    <dgm:cxn modelId="{D9DAD25C-CB65-4C80-B896-DB9C2D45BFEF}" type="presParOf" srcId="{EEBFBCB6-19E5-4CCC-8547-46A64239D2AE}" destId="{D98C77C4-C839-49D8-AA2F-130DDB7BCAFC}" srcOrd="0" destOrd="0" presId="urn:microsoft.com/office/officeart/2018/2/layout/IconVerticalSolidList"/>
    <dgm:cxn modelId="{6D210982-38D9-4181-8792-794DF5C7BFE1}" type="presParOf" srcId="{EEBFBCB6-19E5-4CCC-8547-46A64239D2AE}" destId="{BF74B393-9496-4E0F-8EBA-3FED3F13DA9D}" srcOrd="1" destOrd="0" presId="urn:microsoft.com/office/officeart/2018/2/layout/IconVerticalSolidList"/>
    <dgm:cxn modelId="{5F252960-4490-47C3-AE59-1739B1B5E6E6}" type="presParOf" srcId="{EEBFBCB6-19E5-4CCC-8547-46A64239D2AE}" destId="{C065C8B1-25DE-4D1E-AB26-4EC72471DD8F}" srcOrd="2" destOrd="0" presId="urn:microsoft.com/office/officeart/2018/2/layout/IconVerticalSolidList"/>
    <dgm:cxn modelId="{2DF818C1-C6C4-4B2D-9345-57A0AE81FD69}" type="presParOf" srcId="{EEBFBCB6-19E5-4CCC-8547-46A64239D2AE}" destId="{7B16065F-671A-4D93-B73F-A10D718C238B}" srcOrd="3" destOrd="0" presId="urn:microsoft.com/office/officeart/2018/2/layout/IconVerticalSolidList"/>
    <dgm:cxn modelId="{2E9F3BA7-4664-483B-8502-C723207D07A8}" type="presParOf" srcId="{F9F77730-10B3-44D7-A47D-9E23FB81CE36}" destId="{05642988-327B-43AA-BF79-430458A70D77}" srcOrd="1" destOrd="0" presId="urn:microsoft.com/office/officeart/2018/2/layout/IconVerticalSolidList"/>
    <dgm:cxn modelId="{3060B49E-2F91-4FDF-A75A-6DBBD8C755AD}" type="presParOf" srcId="{F9F77730-10B3-44D7-A47D-9E23FB81CE36}" destId="{E87DDE5A-3A66-460F-B7A8-F787AD1888AE}" srcOrd="2" destOrd="0" presId="urn:microsoft.com/office/officeart/2018/2/layout/IconVerticalSolidList"/>
    <dgm:cxn modelId="{92FAD5D1-A611-42B6-9FF2-3A07363DF79B}" type="presParOf" srcId="{E87DDE5A-3A66-460F-B7A8-F787AD1888AE}" destId="{BCE8A601-47C1-42FB-A195-C25160235BE1}" srcOrd="0" destOrd="0" presId="urn:microsoft.com/office/officeart/2018/2/layout/IconVerticalSolidList"/>
    <dgm:cxn modelId="{626DF070-361E-4AFE-950C-F78DDE806BC7}" type="presParOf" srcId="{E87DDE5A-3A66-460F-B7A8-F787AD1888AE}" destId="{84F69899-04FC-4590-8412-49AE09DB0294}" srcOrd="1" destOrd="0" presId="urn:microsoft.com/office/officeart/2018/2/layout/IconVerticalSolidList"/>
    <dgm:cxn modelId="{CC884747-4BD1-4C38-9901-0089CEC1335F}" type="presParOf" srcId="{E87DDE5A-3A66-460F-B7A8-F787AD1888AE}" destId="{66F4CF2F-7636-4035-8022-DD9890A32D1B}" srcOrd="2" destOrd="0" presId="urn:microsoft.com/office/officeart/2018/2/layout/IconVerticalSolidList"/>
    <dgm:cxn modelId="{8130F073-8F6A-42B1-BB82-316BD6A4E64E}" type="presParOf" srcId="{E87DDE5A-3A66-460F-B7A8-F787AD1888AE}" destId="{DDB43805-817B-4B0F-9907-1F1516E99D77}" srcOrd="3" destOrd="0" presId="urn:microsoft.com/office/officeart/2018/2/layout/IconVerticalSolidList"/>
    <dgm:cxn modelId="{B94DB5A6-8212-47E5-9943-400905B8DA8F}" type="presParOf" srcId="{F9F77730-10B3-44D7-A47D-9E23FB81CE36}" destId="{19BEA850-AD94-4B3B-B4D3-E4FF58FC6DA6}" srcOrd="3" destOrd="0" presId="urn:microsoft.com/office/officeart/2018/2/layout/IconVerticalSolidList"/>
    <dgm:cxn modelId="{1FC70E21-BBCE-4313-8A1D-6D71CD1B017E}" type="presParOf" srcId="{F9F77730-10B3-44D7-A47D-9E23FB81CE36}" destId="{9125ED3E-C3E2-48F1-802B-96FFACD7F033}" srcOrd="4" destOrd="0" presId="urn:microsoft.com/office/officeart/2018/2/layout/IconVerticalSolidList"/>
    <dgm:cxn modelId="{1D169CF1-DF31-4293-8EB9-CE5D6AE4E88A}" type="presParOf" srcId="{9125ED3E-C3E2-48F1-802B-96FFACD7F033}" destId="{D0423B32-3619-4A9D-BD06-832722455DBC}" srcOrd="0" destOrd="0" presId="urn:microsoft.com/office/officeart/2018/2/layout/IconVerticalSolidList"/>
    <dgm:cxn modelId="{4C8EAA60-BBE7-4658-9A2B-FE166D260B52}" type="presParOf" srcId="{9125ED3E-C3E2-48F1-802B-96FFACD7F033}" destId="{3EBE63DC-2242-42FB-83CE-57FE7D216858}" srcOrd="1" destOrd="0" presId="urn:microsoft.com/office/officeart/2018/2/layout/IconVerticalSolidList"/>
    <dgm:cxn modelId="{0EFB9ADD-6757-4183-B799-2BE13DB24EA0}" type="presParOf" srcId="{9125ED3E-C3E2-48F1-802B-96FFACD7F033}" destId="{41FD3FFD-B071-40AE-B606-B5AB0FC2E4C3}" srcOrd="2" destOrd="0" presId="urn:microsoft.com/office/officeart/2018/2/layout/IconVerticalSolidList"/>
    <dgm:cxn modelId="{27D3E6B2-2EA5-4395-BAAB-CF741A25EB0D}" type="presParOf" srcId="{9125ED3E-C3E2-48F1-802B-96FFACD7F033}" destId="{5F439434-33D6-41A4-A4B0-AE0281A62B59}"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F15AEDD-409E-4EAC-9220-24B40909E1C4}"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CB174646-6444-4831-8D19-0D438D2E80C0}">
      <dgm:prSet/>
      <dgm:spPr/>
      <dgm:t>
        <a:bodyPr/>
        <a:lstStyle/>
        <a:p>
          <a:pPr>
            <a:lnSpc>
              <a:spcPct val="100000"/>
            </a:lnSpc>
          </a:pPr>
          <a:r>
            <a:rPr lang="en-US"/>
            <a:t>The Register or Sign-Up feature enables new users to create an account on the website.</a:t>
          </a:r>
        </a:p>
      </dgm:t>
    </dgm:pt>
    <dgm:pt modelId="{F0EA75D5-A13D-4620-8FD7-26108A925448}" type="parTrans" cxnId="{F1BE4B85-92C1-42EA-8443-952E6AB9B700}">
      <dgm:prSet/>
      <dgm:spPr/>
      <dgm:t>
        <a:bodyPr/>
        <a:lstStyle/>
        <a:p>
          <a:endParaRPr lang="en-US"/>
        </a:p>
      </dgm:t>
    </dgm:pt>
    <dgm:pt modelId="{E772D864-406D-42B1-A1B5-4E1CE8A92AE1}" type="sibTrans" cxnId="{F1BE4B85-92C1-42EA-8443-952E6AB9B700}">
      <dgm:prSet/>
      <dgm:spPr/>
      <dgm:t>
        <a:bodyPr/>
        <a:lstStyle/>
        <a:p>
          <a:endParaRPr lang="en-US"/>
        </a:p>
      </dgm:t>
    </dgm:pt>
    <dgm:pt modelId="{72528523-A6D8-4807-80F3-113D15780F1F}">
      <dgm:prSet/>
      <dgm:spPr/>
      <dgm:t>
        <a:bodyPr/>
        <a:lstStyle/>
        <a:p>
          <a:pPr>
            <a:lnSpc>
              <a:spcPct val="100000"/>
            </a:lnSpc>
          </a:pPr>
          <a:r>
            <a:rPr lang="en-US"/>
            <a:t>Users are typically required to provide relevant personal information, such as name, email address, and password, to create their account.</a:t>
          </a:r>
        </a:p>
      </dgm:t>
    </dgm:pt>
    <dgm:pt modelId="{76834F82-B88B-4718-96D3-EE05C3CEFFBD}" type="parTrans" cxnId="{A46BB916-4CA8-4D53-B5AF-2B5A369E9053}">
      <dgm:prSet/>
      <dgm:spPr/>
      <dgm:t>
        <a:bodyPr/>
        <a:lstStyle/>
        <a:p>
          <a:endParaRPr lang="en-US"/>
        </a:p>
      </dgm:t>
    </dgm:pt>
    <dgm:pt modelId="{940A2E23-99C6-43BC-867B-AEEC1209EEAD}" type="sibTrans" cxnId="{A46BB916-4CA8-4D53-B5AF-2B5A369E9053}">
      <dgm:prSet/>
      <dgm:spPr/>
      <dgm:t>
        <a:bodyPr/>
        <a:lstStyle/>
        <a:p>
          <a:endParaRPr lang="en-US"/>
        </a:p>
      </dgm:t>
    </dgm:pt>
    <dgm:pt modelId="{1EC5E96C-F98C-45FB-8B57-EE8E9567FC2C}">
      <dgm:prSet/>
      <dgm:spPr/>
      <dgm:t>
        <a:bodyPr/>
        <a:lstStyle/>
        <a:p>
          <a:pPr>
            <a:lnSpc>
              <a:spcPct val="100000"/>
            </a:lnSpc>
          </a:pPr>
          <a:r>
            <a:rPr lang="en-US"/>
            <a:t>After signing up on the website, users typically gain access to various features and functionalities such as find doctors, channel doctors, manage appointments, check lab reports and etc.</a:t>
          </a:r>
        </a:p>
      </dgm:t>
    </dgm:pt>
    <dgm:pt modelId="{96718741-162F-46FE-B35C-D80A720DB866}" type="parTrans" cxnId="{E888DA60-DFBB-4C1B-91FE-30C5627DCF27}">
      <dgm:prSet/>
      <dgm:spPr/>
      <dgm:t>
        <a:bodyPr/>
        <a:lstStyle/>
        <a:p>
          <a:endParaRPr lang="en-US"/>
        </a:p>
      </dgm:t>
    </dgm:pt>
    <dgm:pt modelId="{FB394AC8-2240-49E1-B927-352BC7D620B7}" type="sibTrans" cxnId="{E888DA60-DFBB-4C1B-91FE-30C5627DCF27}">
      <dgm:prSet/>
      <dgm:spPr/>
      <dgm:t>
        <a:bodyPr/>
        <a:lstStyle/>
        <a:p>
          <a:endParaRPr lang="en-US"/>
        </a:p>
      </dgm:t>
    </dgm:pt>
    <dgm:pt modelId="{537935AC-A8EB-4007-94DC-E225040FA233}" type="pres">
      <dgm:prSet presAssocID="{CF15AEDD-409E-4EAC-9220-24B40909E1C4}" presName="root" presStyleCnt="0">
        <dgm:presLayoutVars>
          <dgm:dir/>
          <dgm:resizeHandles val="exact"/>
        </dgm:presLayoutVars>
      </dgm:prSet>
      <dgm:spPr/>
    </dgm:pt>
    <dgm:pt modelId="{EA2F3A4B-87D2-4BCB-ADED-E5FE067900BB}" type="pres">
      <dgm:prSet presAssocID="{CB174646-6444-4831-8D19-0D438D2E80C0}" presName="compNode" presStyleCnt="0"/>
      <dgm:spPr/>
    </dgm:pt>
    <dgm:pt modelId="{4F3A7E31-1CF1-47A5-8FB1-CB347ACBB2BF}" type="pres">
      <dgm:prSet presAssocID="{CB174646-6444-4831-8D19-0D438D2E80C0}" presName="bgRect" presStyleLbl="bgShp" presStyleIdx="0" presStyleCnt="3"/>
      <dgm:spPr/>
    </dgm:pt>
    <dgm:pt modelId="{F51C408E-165C-4BF0-A722-B964B648AC47}" type="pres">
      <dgm:prSet presAssocID="{CB174646-6444-4831-8D19-0D438D2E80C0}"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ign"/>
        </a:ext>
      </dgm:extLst>
    </dgm:pt>
    <dgm:pt modelId="{D3698759-3B49-4B40-B5E6-9BB77AE6EA28}" type="pres">
      <dgm:prSet presAssocID="{CB174646-6444-4831-8D19-0D438D2E80C0}" presName="spaceRect" presStyleCnt="0"/>
      <dgm:spPr/>
    </dgm:pt>
    <dgm:pt modelId="{517D407F-7958-42F4-BE92-FE50B25D4569}" type="pres">
      <dgm:prSet presAssocID="{CB174646-6444-4831-8D19-0D438D2E80C0}" presName="parTx" presStyleLbl="revTx" presStyleIdx="0" presStyleCnt="3">
        <dgm:presLayoutVars>
          <dgm:chMax val="0"/>
          <dgm:chPref val="0"/>
        </dgm:presLayoutVars>
      </dgm:prSet>
      <dgm:spPr/>
    </dgm:pt>
    <dgm:pt modelId="{284B7DFF-0AFF-4697-AC66-A4BB9D38B85F}" type="pres">
      <dgm:prSet presAssocID="{E772D864-406D-42B1-A1B5-4E1CE8A92AE1}" presName="sibTrans" presStyleCnt="0"/>
      <dgm:spPr/>
    </dgm:pt>
    <dgm:pt modelId="{DBB1EB54-AF86-4949-A44C-CD65E7552F5A}" type="pres">
      <dgm:prSet presAssocID="{72528523-A6D8-4807-80F3-113D15780F1F}" presName="compNode" presStyleCnt="0"/>
      <dgm:spPr/>
    </dgm:pt>
    <dgm:pt modelId="{7DD6183A-9119-4F9A-9424-D211F01DB4A4}" type="pres">
      <dgm:prSet presAssocID="{72528523-A6D8-4807-80F3-113D15780F1F}" presName="bgRect" presStyleLbl="bgShp" presStyleIdx="1" presStyleCnt="3"/>
      <dgm:spPr/>
    </dgm:pt>
    <dgm:pt modelId="{B8DC5677-19B5-4312-B541-5FE2F731749D}" type="pres">
      <dgm:prSet presAssocID="{72528523-A6D8-4807-80F3-113D15780F1F}"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Envelope"/>
        </a:ext>
      </dgm:extLst>
    </dgm:pt>
    <dgm:pt modelId="{2E33C320-100C-4C49-BA78-DBA503D01789}" type="pres">
      <dgm:prSet presAssocID="{72528523-A6D8-4807-80F3-113D15780F1F}" presName="spaceRect" presStyleCnt="0"/>
      <dgm:spPr/>
    </dgm:pt>
    <dgm:pt modelId="{43C7C4A1-14C3-4581-9E81-CD1B5289BE9A}" type="pres">
      <dgm:prSet presAssocID="{72528523-A6D8-4807-80F3-113D15780F1F}" presName="parTx" presStyleLbl="revTx" presStyleIdx="1" presStyleCnt="3">
        <dgm:presLayoutVars>
          <dgm:chMax val="0"/>
          <dgm:chPref val="0"/>
        </dgm:presLayoutVars>
      </dgm:prSet>
      <dgm:spPr/>
    </dgm:pt>
    <dgm:pt modelId="{E5433752-706C-456C-8D60-F30EAD8117F7}" type="pres">
      <dgm:prSet presAssocID="{940A2E23-99C6-43BC-867B-AEEC1209EEAD}" presName="sibTrans" presStyleCnt="0"/>
      <dgm:spPr/>
    </dgm:pt>
    <dgm:pt modelId="{AEC0A8AC-AFB7-4B96-B351-80FC386BFFD8}" type="pres">
      <dgm:prSet presAssocID="{1EC5E96C-F98C-45FB-8B57-EE8E9567FC2C}" presName="compNode" presStyleCnt="0"/>
      <dgm:spPr/>
    </dgm:pt>
    <dgm:pt modelId="{93D3F916-BC8F-4469-9583-160CAEE4EEEE}" type="pres">
      <dgm:prSet presAssocID="{1EC5E96C-F98C-45FB-8B57-EE8E9567FC2C}" presName="bgRect" presStyleLbl="bgShp" presStyleIdx="2" presStyleCnt="3"/>
      <dgm:spPr/>
    </dgm:pt>
    <dgm:pt modelId="{67E42038-2D52-48C6-AB12-7AA892533474}" type="pres">
      <dgm:prSet presAssocID="{1EC5E96C-F98C-45FB-8B57-EE8E9567FC2C}"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octor"/>
        </a:ext>
      </dgm:extLst>
    </dgm:pt>
    <dgm:pt modelId="{1A808FB3-8EFA-412F-A281-87642B233A8F}" type="pres">
      <dgm:prSet presAssocID="{1EC5E96C-F98C-45FB-8B57-EE8E9567FC2C}" presName="spaceRect" presStyleCnt="0"/>
      <dgm:spPr/>
    </dgm:pt>
    <dgm:pt modelId="{E1F8F4E2-4F63-4E0F-AAE4-CB7FEDA5D990}" type="pres">
      <dgm:prSet presAssocID="{1EC5E96C-F98C-45FB-8B57-EE8E9567FC2C}" presName="parTx" presStyleLbl="revTx" presStyleIdx="2" presStyleCnt="3">
        <dgm:presLayoutVars>
          <dgm:chMax val="0"/>
          <dgm:chPref val="0"/>
        </dgm:presLayoutVars>
      </dgm:prSet>
      <dgm:spPr/>
    </dgm:pt>
  </dgm:ptLst>
  <dgm:cxnLst>
    <dgm:cxn modelId="{A46BB916-4CA8-4D53-B5AF-2B5A369E9053}" srcId="{CF15AEDD-409E-4EAC-9220-24B40909E1C4}" destId="{72528523-A6D8-4807-80F3-113D15780F1F}" srcOrd="1" destOrd="0" parTransId="{76834F82-B88B-4718-96D3-EE05C3CEFFBD}" sibTransId="{940A2E23-99C6-43BC-867B-AEEC1209EEAD}"/>
    <dgm:cxn modelId="{2D30CE19-FAE9-402B-8E88-23E1305AB85E}" type="presOf" srcId="{1EC5E96C-F98C-45FB-8B57-EE8E9567FC2C}" destId="{E1F8F4E2-4F63-4E0F-AAE4-CB7FEDA5D990}" srcOrd="0" destOrd="0" presId="urn:microsoft.com/office/officeart/2018/2/layout/IconVerticalSolidList"/>
    <dgm:cxn modelId="{E888DA60-DFBB-4C1B-91FE-30C5627DCF27}" srcId="{CF15AEDD-409E-4EAC-9220-24B40909E1C4}" destId="{1EC5E96C-F98C-45FB-8B57-EE8E9567FC2C}" srcOrd="2" destOrd="0" parTransId="{96718741-162F-46FE-B35C-D80A720DB866}" sibTransId="{FB394AC8-2240-49E1-B927-352BC7D620B7}"/>
    <dgm:cxn modelId="{A969FD4E-0781-4DE6-9E42-144602DFF2D9}" type="presOf" srcId="{CB174646-6444-4831-8D19-0D438D2E80C0}" destId="{517D407F-7958-42F4-BE92-FE50B25D4569}" srcOrd="0" destOrd="0" presId="urn:microsoft.com/office/officeart/2018/2/layout/IconVerticalSolidList"/>
    <dgm:cxn modelId="{F1BE4B85-92C1-42EA-8443-952E6AB9B700}" srcId="{CF15AEDD-409E-4EAC-9220-24B40909E1C4}" destId="{CB174646-6444-4831-8D19-0D438D2E80C0}" srcOrd="0" destOrd="0" parTransId="{F0EA75D5-A13D-4620-8FD7-26108A925448}" sibTransId="{E772D864-406D-42B1-A1B5-4E1CE8A92AE1}"/>
    <dgm:cxn modelId="{D2159FBB-EBA4-430F-B4F5-5FC70FA8CC6B}" type="presOf" srcId="{CF15AEDD-409E-4EAC-9220-24B40909E1C4}" destId="{537935AC-A8EB-4007-94DC-E225040FA233}" srcOrd="0" destOrd="0" presId="urn:microsoft.com/office/officeart/2018/2/layout/IconVerticalSolidList"/>
    <dgm:cxn modelId="{8E6DCADD-CC65-415A-BF14-A95BE6F2A7FC}" type="presOf" srcId="{72528523-A6D8-4807-80F3-113D15780F1F}" destId="{43C7C4A1-14C3-4581-9E81-CD1B5289BE9A}" srcOrd="0" destOrd="0" presId="urn:microsoft.com/office/officeart/2018/2/layout/IconVerticalSolidList"/>
    <dgm:cxn modelId="{7AD99698-0A5D-4F2B-B631-8847C4A95FF5}" type="presParOf" srcId="{537935AC-A8EB-4007-94DC-E225040FA233}" destId="{EA2F3A4B-87D2-4BCB-ADED-E5FE067900BB}" srcOrd="0" destOrd="0" presId="urn:microsoft.com/office/officeart/2018/2/layout/IconVerticalSolidList"/>
    <dgm:cxn modelId="{305BEA9B-985C-4EEB-9265-89F4F0D306C1}" type="presParOf" srcId="{EA2F3A4B-87D2-4BCB-ADED-E5FE067900BB}" destId="{4F3A7E31-1CF1-47A5-8FB1-CB347ACBB2BF}" srcOrd="0" destOrd="0" presId="urn:microsoft.com/office/officeart/2018/2/layout/IconVerticalSolidList"/>
    <dgm:cxn modelId="{9AE4AAA9-4F0B-439D-8E4B-473FE0B2E0CA}" type="presParOf" srcId="{EA2F3A4B-87D2-4BCB-ADED-E5FE067900BB}" destId="{F51C408E-165C-4BF0-A722-B964B648AC47}" srcOrd="1" destOrd="0" presId="urn:microsoft.com/office/officeart/2018/2/layout/IconVerticalSolidList"/>
    <dgm:cxn modelId="{37E42444-E6AF-43AD-9640-88095FFCC70B}" type="presParOf" srcId="{EA2F3A4B-87D2-4BCB-ADED-E5FE067900BB}" destId="{D3698759-3B49-4B40-B5E6-9BB77AE6EA28}" srcOrd="2" destOrd="0" presId="urn:microsoft.com/office/officeart/2018/2/layout/IconVerticalSolidList"/>
    <dgm:cxn modelId="{FF70242F-E613-4A89-8A43-CAB5D971CCCB}" type="presParOf" srcId="{EA2F3A4B-87D2-4BCB-ADED-E5FE067900BB}" destId="{517D407F-7958-42F4-BE92-FE50B25D4569}" srcOrd="3" destOrd="0" presId="urn:microsoft.com/office/officeart/2018/2/layout/IconVerticalSolidList"/>
    <dgm:cxn modelId="{A5FA189D-AEC4-4B6B-8AEA-499506097B9D}" type="presParOf" srcId="{537935AC-A8EB-4007-94DC-E225040FA233}" destId="{284B7DFF-0AFF-4697-AC66-A4BB9D38B85F}" srcOrd="1" destOrd="0" presId="urn:microsoft.com/office/officeart/2018/2/layout/IconVerticalSolidList"/>
    <dgm:cxn modelId="{D0B811ED-A3F7-40B3-9F1F-8B7DA65F7EC4}" type="presParOf" srcId="{537935AC-A8EB-4007-94DC-E225040FA233}" destId="{DBB1EB54-AF86-4949-A44C-CD65E7552F5A}" srcOrd="2" destOrd="0" presId="urn:microsoft.com/office/officeart/2018/2/layout/IconVerticalSolidList"/>
    <dgm:cxn modelId="{F4AE25EF-4F76-42D4-BEBC-D6BBFA6DDB39}" type="presParOf" srcId="{DBB1EB54-AF86-4949-A44C-CD65E7552F5A}" destId="{7DD6183A-9119-4F9A-9424-D211F01DB4A4}" srcOrd="0" destOrd="0" presId="urn:microsoft.com/office/officeart/2018/2/layout/IconVerticalSolidList"/>
    <dgm:cxn modelId="{693758D9-A6F0-4811-B008-C93E96AC1BF2}" type="presParOf" srcId="{DBB1EB54-AF86-4949-A44C-CD65E7552F5A}" destId="{B8DC5677-19B5-4312-B541-5FE2F731749D}" srcOrd="1" destOrd="0" presId="urn:microsoft.com/office/officeart/2018/2/layout/IconVerticalSolidList"/>
    <dgm:cxn modelId="{127E930C-AE57-47D1-B0C4-DC7EED619E64}" type="presParOf" srcId="{DBB1EB54-AF86-4949-A44C-CD65E7552F5A}" destId="{2E33C320-100C-4C49-BA78-DBA503D01789}" srcOrd="2" destOrd="0" presId="urn:microsoft.com/office/officeart/2018/2/layout/IconVerticalSolidList"/>
    <dgm:cxn modelId="{A2FB51DF-FAD3-44BE-B660-858C75C5A21A}" type="presParOf" srcId="{DBB1EB54-AF86-4949-A44C-CD65E7552F5A}" destId="{43C7C4A1-14C3-4581-9E81-CD1B5289BE9A}" srcOrd="3" destOrd="0" presId="urn:microsoft.com/office/officeart/2018/2/layout/IconVerticalSolidList"/>
    <dgm:cxn modelId="{632207F7-B9A5-4F6B-A5F8-2F0DDFB1CC21}" type="presParOf" srcId="{537935AC-A8EB-4007-94DC-E225040FA233}" destId="{E5433752-706C-456C-8D60-F30EAD8117F7}" srcOrd="3" destOrd="0" presId="urn:microsoft.com/office/officeart/2018/2/layout/IconVerticalSolidList"/>
    <dgm:cxn modelId="{652152D0-6F52-45C4-B07F-5C2C10D0165A}" type="presParOf" srcId="{537935AC-A8EB-4007-94DC-E225040FA233}" destId="{AEC0A8AC-AFB7-4B96-B351-80FC386BFFD8}" srcOrd="4" destOrd="0" presId="urn:microsoft.com/office/officeart/2018/2/layout/IconVerticalSolidList"/>
    <dgm:cxn modelId="{ADE5B329-1EC3-44CB-A596-E49F9B48C48A}" type="presParOf" srcId="{AEC0A8AC-AFB7-4B96-B351-80FC386BFFD8}" destId="{93D3F916-BC8F-4469-9583-160CAEE4EEEE}" srcOrd="0" destOrd="0" presId="urn:microsoft.com/office/officeart/2018/2/layout/IconVerticalSolidList"/>
    <dgm:cxn modelId="{15359CF3-8CD9-49BC-BFA2-EE0666EFEADA}" type="presParOf" srcId="{AEC0A8AC-AFB7-4B96-B351-80FC386BFFD8}" destId="{67E42038-2D52-48C6-AB12-7AA892533474}" srcOrd="1" destOrd="0" presId="urn:microsoft.com/office/officeart/2018/2/layout/IconVerticalSolidList"/>
    <dgm:cxn modelId="{750E5229-478F-4EDD-B97A-15B60128406D}" type="presParOf" srcId="{AEC0A8AC-AFB7-4B96-B351-80FC386BFFD8}" destId="{1A808FB3-8EFA-412F-A281-87642B233A8F}" srcOrd="2" destOrd="0" presId="urn:microsoft.com/office/officeart/2018/2/layout/IconVerticalSolidList"/>
    <dgm:cxn modelId="{ED0AB857-C35A-4325-820F-37CE763EE892}" type="presParOf" srcId="{AEC0A8AC-AFB7-4B96-B351-80FC386BFFD8}" destId="{E1F8F4E2-4F63-4E0F-AAE4-CB7FEDA5D990}"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CE99B33-738F-4E6E-B414-D7FA9D1D6F82}"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FFDDA3AA-B6C4-48B0-B071-3461A4093247}">
      <dgm:prSet/>
      <dgm:spPr/>
      <dgm:t>
        <a:bodyPr/>
        <a:lstStyle/>
        <a:p>
          <a:pPr>
            <a:lnSpc>
              <a:spcPct val="100000"/>
            </a:lnSpc>
          </a:pPr>
          <a:r>
            <a:rPr lang="en-US"/>
            <a:t>The Login functionality allows registered users to access their personalized accounts on the website</a:t>
          </a:r>
        </a:p>
      </dgm:t>
    </dgm:pt>
    <dgm:pt modelId="{5007AB0D-26D1-4D78-B332-459A6F75FE83}" type="parTrans" cxnId="{36EB49A7-9431-4565-9BE2-64D9C3B2744C}">
      <dgm:prSet/>
      <dgm:spPr/>
      <dgm:t>
        <a:bodyPr/>
        <a:lstStyle/>
        <a:p>
          <a:endParaRPr lang="en-US"/>
        </a:p>
      </dgm:t>
    </dgm:pt>
    <dgm:pt modelId="{CCC8580F-618B-461A-97D8-286F6006EF97}" type="sibTrans" cxnId="{36EB49A7-9431-4565-9BE2-64D9C3B2744C}">
      <dgm:prSet/>
      <dgm:spPr/>
      <dgm:t>
        <a:bodyPr/>
        <a:lstStyle/>
        <a:p>
          <a:endParaRPr lang="en-US"/>
        </a:p>
      </dgm:t>
    </dgm:pt>
    <dgm:pt modelId="{D1DEC5F8-1CF0-4901-8820-C3C5BA7E546E}">
      <dgm:prSet/>
      <dgm:spPr/>
      <dgm:t>
        <a:bodyPr/>
        <a:lstStyle/>
        <a:p>
          <a:pPr>
            <a:lnSpc>
              <a:spcPct val="100000"/>
            </a:lnSpc>
          </a:pPr>
          <a:r>
            <a:rPr lang="en-US"/>
            <a:t>Users typically enter their username or email and password to log in</a:t>
          </a:r>
        </a:p>
      </dgm:t>
    </dgm:pt>
    <dgm:pt modelId="{A875670F-C45A-491D-AD88-63446C1C03C8}" type="parTrans" cxnId="{8E0ED5DD-8D76-46D6-A743-D9AEF792CD6B}">
      <dgm:prSet/>
      <dgm:spPr/>
      <dgm:t>
        <a:bodyPr/>
        <a:lstStyle/>
        <a:p>
          <a:endParaRPr lang="en-US"/>
        </a:p>
      </dgm:t>
    </dgm:pt>
    <dgm:pt modelId="{F9B6EC2E-BD9E-4993-B3C3-3A206F3EE558}" type="sibTrans" cxnId="{8E0ED5DD-8D76-46D6-A743-D9AEF792CD6B}">
      <dgm:prSet/>
      <dgm:spPr/>
      <dgm:t>
        <a:bodyPr/>
        <a:lstStyle/>
        <a:p>
          <a:endParaRPr lang="en-US"/>
        </a:p>
      </dgm:t>
    </dgm:pt>
    <dgm:pt modelId="{50C31528-A488-4AE0-B34A-268E7B3C6E90}">
      <dgm:prSet/>
      <dgm:spPr/>
      <dgm:t>
        <a:bodyPr/>
        <a:lstStyle/>
        <a:p>
          <a:pPr>
            <a:lnSpc>
              <a:spcPct val="100000"/>
            </a:lnSpc>
          </a:pPr>
          <a:r>
            <a:rPr lang="en-US"/>
            <a:t>After successful login, the user is usually redirected to the home page of the website</a:t>
          </a:r>
        </a:p>
      </dgm:t>
    </dgm:pt>
    <dgm:pt modelId="{97055CE0-CEA3-4A8B-BB90-840414D106F5}" type="parTrans" cxnId="{4612993A-0BD2-4252-9587-3E65D108D1F1}">
      <dgm:prSet/>
      <dgm:spPr/>
      <dgm:t>
        <a:bodyPr/>
        <a:lstStyle/>
        <a:p>
          <a:endParaRPr lang="en-US"/>
        </a:p>
      </dgm:t>
    </dgm:pt>
    <dgm:pt modelId="{40B9D205-243C-40DA-8286-0B22F6967456}" type="sibTrans" cxnId="{4612993A-0BD2-4252-9587-3E65D108D1F1}">
      <dgm:prSet/>
      <dgm:spPr/>
      <dgm:t>
        <a:bodyPr/>
        <a:lstStyle/>
        <a:p>
          <a:endParaRPr lang="en-US"/>
        </a:p>
      </dgm:t>
    </dgm:pt>
    <dgm:pt modelId="{BC5C952C-48BB-46F9-9BAB-813064CA8442}" type="pres">
      <dgm:prSet presAssocID="{6CE99B33-738F-4E6E-B414-D7FA9D1D6F82}" presName="root" presStyleCnt="0">
        <dgm:presLayoutVars>
          <dgm:dir/>
          <dgm:resizeHandles val="exact"/>
        </dgm:presLayoutVars>
      </dgm:prSet>
      <dgm:spPr/>
    </dgm:pt>
    <dgm:pt modelId="{8CC0ED33-EE7E-4D10-9E51-DF8F4D63BCD8}" type="pres">
      <dgm:prSet presAssocID="{FFDDA3AA-B6C4-48B0-B071-3461A4093247}" presName="compNode" presStyleCnt="0"/>
      <dgm:spPr/>
    </dgm:pt>
    <dgm:pt modelId="{D88B4F89-ABE4-42E3-BA09-80987B6ED160}" type="pres">
      <dgm:prSet presAssocID="{FFDDA3AA-B6C4-48B0-B071-3461A4093247}" presName="bgRect" presStyleLbl="bgShp" presStyleIdx="0" presStyleCnt="3"/>
      <dgm:spPr/>
    </dgm:pt>
    <dgm:pt modelId="{5714F8DA-48D4-4250-B795-876840BD4FAE}" type="pres">
      <dgm:prSet presAssocID="{FFDDA3AA-B6C4-48B0-B071-3461A4093247}"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User"/>
        </a:ext>
      </dgm:extLst>
    </dgm:pt>
    <dgm:pt modelId="{08239D85-F918-47F9-9C40-BFF7DFC08746}" type="pres">
      <dgm:prSet presAssocID="{FFDDA3AA-B6C4-48B0-B071-3461A4093247}" presName="spaceRect" presStyleCnt="0"/>
      <dgm:spPr/>
    </dgm:pt>
    <dgm:pt modelId="{761CF7CD-7517-4BB1-BF11-41CB50012168}" type="pres">
      <dgm:prSet presAssocID="{FFDDA3AA-B6C4-48B0-B071-3461A4093247}" presName="parTx" presStyleLbl="revTx" presStyleIdx="0" presStyleCnt="3">
        <dgm:presLayoutVars>
          <dgm:chMax val="0"/>
          <dgm:chPref val="0"/>
        </dgm:presLayoutVars>
      </dgm:prSet>
      <dgm:spPr/>
    </dgm:pt>
    <dgm:pt modelId="{296150B8-36E8-43C0-B74E-5ACFC434D6F6}" type="pres">
      <dgm:prSet presAssocID="{CCC8580F-618B-461A-97D8-286F6006EF97}" presName="sibTrans" presStyleCnt="0"/>
      <dgm:spPr/>
    </dgm:pt>
    <dgm:pt modelId="{143790E7-91B0-434F-A9DB-ABCB76ACE30A}" type="pres">
      <dgm:prSet presAssocID="{D1DEC5F8-1CF0-4901-8820-C3C5BA7E546E}" presName="compNode" presStyleCnt="0"/>
      <dgm:spPr/>
    </dgm:pt>
    <dgm:pt modelId="{81928A92-FC05-4DE3-8129-C56487413B34}" type="pres">
      <dgm:prSet presAssocID="{D1DEC5F8-1CF0-4901-8820-C3C5BA7E546E}" presName="bgRect" presStyleLbl="bgShp" presStyleIdx="1" presStyleCnt="3"/>
      <dgm:spPr/>
    </dgm:pt>
    <dgm:pt modelId="{CEBD5FDA-5101-4821-821C-9815BB0E0A6D}" type="pres">
      <dgm:prSet presAssocID="{D1DEC5F8-1CF0-4901-8820-C3C5BA7E546E}"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Envelope"/>
        </a:ext>
      </dgm:extLst>
    </dgm:pt>
    <dgm:pt modelId="{382E9D0C-0256-455D-8BD9-E8BEF76ADFC8}" type="pres">
      <dgm:prSet presAssocID="{D1DEC5F8-1CF0-4901-8820-C3C5BA7E546E}" presName="spaceRect" presStyleCnt="0"/>
      <dgm:spPr/>
    </dgm:pt>
    <dgm:pt modelId="{814DEE41-4D44-498C-9055-AB8012139C02}" type="pres">
      <dgm:prSet presAssocID="{D1DEC5F8-1CF0-4901-8820-C3C5BA7E546E}" presName="parTx" presStyleLbl="revTx" presStyleIdx="1" presStyleCnt="3">
        <dgm:presLayoutVars>
          <dgm:chMax val="0"/>
          <dgm:chPref val="0"/>
        </dgm:presLayoutVars>
      </dgm:prSet>
      <dgm:spPr/>
    </dgm:pt>
    <dgm:pt modelId="{7DB3C7C4-58D6-433E-968B-8D0116D3A020}" type="pres">
      <dgm:prSet presAssocID="{F9B6EC2E-BD9E-4993-B3C3-3A206F3EE558}" presName="sibTrans" presStyleCnt="0"/>
      <dgm:spPr/>
    </dgm:pt>
    <dgm:pt modelId="{C38842A6-2BC5-4D31-AB9C-63BD7A8FF567}" type="pres">
      <dgm:prSet presAssocID="{50C31528-A488-4AE0-B34A-268E7B3C6E90}" presName="compNode" presStyleCnt="0"/>
      <dgm:spPr/>
    </dgm:pt>
    <dgm:pt modelId="{785975AD-4729-46E1-B45F-A286A84AC1EB}" type="pres">
      <dgm:prSet presAssocID="{50C31528-A488-4AE0-B34A-268E7B3C6E90}" presName="bgRect" presStyleLbl="bgShp" presStyleIdx="2" presStyleCnt="3"/>
      <dgm:spPr/>
    </dgm:pt>
    <dgm:pt modelId="{D2E16A64-670B-40BD-B15D-E99311FBD38D}" type="pres">
      <dgm:prSet presAssocID="{50C31528-A488-4AE0-B34A-268E7B3C6E90}"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arget Audience"/>
        </a:ext>
      </dgm:extLst>
    </dgm:pt>
    <dgm:pt modelId="{4B054A7B-7FDE-4EB8-AF59-F1DF140E62BC}" type="pres">
      <dgm:prSet presAssocID="{50C31528-A488-4AE0-B34A-268E7B3C6E90}" presName="spaceRect" presStyleCnt="0"/>
      <dgm:spPr/>
    </dgm:pt>
    <dgm:pt modelId="{23128EDD-48CD-4692-8C0F-6753A81FB3FD}" type="pres">
      <dgm:prSet presAssocID="{50C31528-A488-4AE0-B34A-268E7B3C6E90}" presName="parTx" presStyleLbl="revTx" presStyleIdx="2" presStyleCnt="3">
        <dgm:presLayoutVars>
          <dgm:chMax val="0"/>
          <dgm:chPref val="0"/>
        </dgm:presLayoutVars>
      </dgm:prSet>
      <dgm:spPr/>
    </dgm:pt>
  </dgm:ptLst>
  <dgm:cxnLst>
    <dgm:cxn modelId="{4612993A-0BD2-4252-9587-3E65D108D1F1}" srcId="{6CE99B33-738F-4E6E-B414-D7FA9D1D6F82}" destId="{50C31528-A488-4AE0-B34A-268E7B3C6E90}" srcOrd="2" destOrd="0" parTransId="{97055CE0-CEA3-4A8B-BB90-840414D106F5}" sibTransId="{40B9D205-243C-40DA-8286-0B22F6967456}"/>
    <dgm:cxn modelId="{9C85803D-1623-45BC-87DF-144D17C57643}" type="presOf" srcId="{FFDDA3AA-B6C4-48B0-B071-3461A4093247}" destId="{761CF7CD-7517-4BB1-BF11-41CB50012168}" srcOrd="0" destOrd="0" presId="urn:microsoft.com/office/officeart/2018/2/layout/IconVerticalSolidList"/>
    <dgm:cxn modelId="{CF71B96D-972C-4C0F-A361-97A636EC65A0}" type="presOf" srcId="{6CE99B33-738F-4E6E-B414-D7FA9D1D6F82}" destId="{BC5C952C-48BB-46F9-9BAB-813064CA8442}" srcOrd="0" destOrd="0" presId="urn:microsoft.com/office/officeart/2018/2/layout/IconVerticalSolidList"/>
    <dgm:cxn modelId="{F29D0A79-E8A1-4CEC-BA86-B46B36505215}" type="presOf" srcId="{50C31528-A488-4AE0-B34A-268E7B3C6E90}" destId="{23128EDD-48CD-4692-8C0F-6753A81FB3FD}" srcOrd="0" destOrd="0" presId="urn:microsoft.com/office/officeart/2018/2/layout/IconVerticalSolidList"/>
    <dgm:cxn modelId="{36EB49A7-9431-4565-9BE2-64D9C3B2744C}" srcId="{6CE99B33-738F-4E6E-B414-D7FA9D1D6F82}" destId="{FFDDA3AA-B6C4-48B0-B071-3461A4093247}" srcOrd="0" destOrd="0" parTransId="{5007AB0D-26D1-4D78-B332-459A6F75FE83}" sibTransId="{CCC8580F-618B-461A-97D8-286F6006EF97}"/>
    <dgm:cxn modelId="{8E0ED5DD-8D76-46D6-A743-D9AEF792CD6B}" srcId="{6CE99B33-738F-4E6E-B414-D7FA9D1D6F82}" destId="{D1DEC5F8-1CF0-4901-8820-C3C5BA7E546E}" srcOrd="1" destOrd="0" parTransId="{A875670F-C45A-491D-AD88-63446C1C03C8}" sibTransId="{F9B6EC2E-BD9E-4993-B3C3-3A206F3EE558}"/>
    <dgm:cxn modelId="{42EA02E3-F334-414D-808B-E60A60591D3F}" type="presOf" srcId="{D1DEC5F8-1CF0-4901-8820-C3C5BA7E546E}" destId="{814DEE41-4D44-498C-9055-AB8012139C02}" srcOrd="0" destOrd="0" presId="urn:microsoft.com/office/officeart/2018/2/layout/IconVerticalSolidList"/>
    <dgm:cxn modelId="{3A1DA486-982A-475C-BDCD-33DB8B043F5F}" type="presParOf" srcId="{BC5C952C-48BB-46F9-9BAB-813064CA8442}" destId="{8CC0ED33-EE7E-4D10-9E51-DF8F4D63BCD8}" srcOrd="0" destOrd="0" presId="urn:microsoft.com/office/officeart/2018/2/layout/IconVerticalSolidList"/>
    <dgm:cxn modelId="{76C5E8CD-B218-4D3F-ADA4-20916E16865A}" type="presParOf" srcId="{8CC0ED33-EE7E-4D10-9E51-DF8F4D63BCD8}" destId="{D88B4F89-ABE4-42E3-BA09-80987B6ED160}" srcOrd="0" destOrd="0" presId="urn:microsoft.com/office/officeart/2018/2/layout/IconVerticalSolidList"/>
    <dgm:cxn modelId="{D53FDFE8-4B12-4F96-96C8-F0DFFA0D9BAC}" type="presParOf" srcId="{8CC0ED33-EE7E-4D10-9E51-DF8F4D63BCD8}" destId="{5714F8DA-48D4-4250-B795-876840BD4FAE}" srcOrd="1" destOrd="0" presId="urn:microsoft.com/office/officeart/2018/2/layout/IconVerticalSolidList"/>
    <dgm:cxn modelId="{C8560883-82DA-4F08-AE5B-3F68DC757B7C}" type="presParOf" srcId="{8CC0ED33-EE7E-4D10-9E51-DF8F4D63BCD8}" destId="{08239D85-F918-47F9-9C40-BFF7DFC08746}" srcOrd="2" destOrd="0" presId="urn:microsoft.com/office/officeart/2018/2/layout/IconVerticalSolidList"/>
    <dgm:cxn modelId="{F281788A-10C1-49C7-8836-7923528797B1}" type="presParOf" srcId="{8CC0ED33-EE7E-4D10-9E51-DF8F4D63BCD8}" destId="{761CF7CD-7517-4BB1-BF11-41CB50012168}" srcOrd="3" destOrd="0" presId="urn:microsoft.com/office/officeart/2018/2/layout/IconVerticalSolidList"/>
    <dgm:cxn modelId="{838ADB31-6821-4D58-ADC5-6E403F7DDBF4}" type="presParOf" srcId="{BC5C952C-48BB-46F9-9BAB-813064CA8442}" destId="{296150B8-36E8-43C0-B74E-5ACFC434D6F6}" srcOrd="1" destOrd="0" presId="urn:microsoft.com/office/officeart/2018/2/layout/IconVerticalSolidList"/>
    <dgm:cxn modelId="{DB7907A0-78AC-450D-826A-0C70B6452996}" type="presParOf" srcId="{BC5C952C-48BB-46F9-9BAB-813064CA8442}" destId="{143790E7-91B0-434F-A9DB-ABCB76ACE30A}" srcOrd="2" destOrd="0" presId="urn:microsoft.com/office/officeart/2018/2/layout/IconVerticalSolidList"/>
    <dgm:cxn modelId="{AEC3D6D2-EA22-4400-99EF-57E79E081C81}" type="presParOf" srcId="{143790E7-91B0-434F-A9DB-ABCB76ACE30A}" destId="{81928A92-FC05-4DE3-8129-C56487413B34}" srcOrd="0" destOrd="0" presId="urn:microsoft.com/office/officeart/2018/2/layout/IconVerticalSolidList"/>
    <dgm:cxn modelId="{4C72DDA6-BB3B-4280-87E2-816BE62C5F9C}" type="presParOf" srcId="{143790E7-91B0-434F-A9DB-ABCB76ACE30A}" destId="{CEBD5FDA-5101-4821-821C-9815BB0E0A6D}" srcOrd="1" destOrd="0" presId="urn:microsoft.com/office/officeart/2018/2/layout/IconVerticalSolidList"/>
    <dgm:cxn modelId="{1CC6F640-76F4-466C-B93F-F3FAEF27A0F9}" type="presParOf" srcId="{143790E7-91B0-434F-A9DB-ABCB76ACE30A}" destId="{382E9D0C-0256-455D-8BD9-E8BEF76ADFC8}" srcOrd="2" destOrd="0" presId="urn:microsoft.com/office/officeart/2018/2/layout/IconVerticalSolidList"/>
    <dgm:cxn modelId="{53C49238-D6DF-4413-8F0C-94A786E43708}" type="presParOf" srcId="{143790E7-91B0-434F-A9DB-ABCB76ACE30A}" destId="{814DEE41-4D44-498C-9055-AB8012139C02}" srcOrd="3" destOrd="0" presId="urn:microsoft.com/office/officeart/2018/2/layout/IconVerticalSolidList"/>
    <dgm:cxn modelId="{4F73F806-74D4-47E3-B47B-224320618300}" type="presParOf" srcId="{BC5C952C-48BB-46F9-9BAB-813064CA8442}" destId="{7DB3C7C4-58D6-433E-968B-8D0116D3A020}" srcOrd="3" destOrd="0" presId="urn:microsoft.com/office/officeart/2018/2/layout/IconVerticalSolidList"/>
    <dgm:cxn modelId="{8CD9FBFE-4287-42B5-870D-B5F9E87C17F8}" type="presParOf" srcId="{BC5C952C-48BB-46F9-9BAB-813064CA8442}" destId="{C38842A6-2BC5-4D31-AB9C-63BD7A8FF567}" srcOrd="4" destOrd="0" presId="urn:microsoft.com/office/officeart/2018/2/layout/IconVerticalSolidList"/>
    <dgm:cxn modelId="{0FE04613-F696-46C5-BE75-249639BDC0B5}" type="presParOf" srcId="{C38842A6-2BC5-4D31-AB9C-63BD7A8FF567}" destId="{785975AD-4729-46E1-B45F-A286A84AC1EB}" srcOrd="0" destOrd="0" presId="urn:microsoft.com/office/officeart/2018/2/layout/IconVerticalSolidList"/>
    <dgm:cxn modelId="{D80626BA-2808-4AAB-9D65-7BA391E94BBA}" type="presParOf" srcId="{C38842A6-2BC5-4D31-AB9C-63BD7A8FF567}" destId="{D2E16A64-670B-40BD-B15D-E99311FBD38D}" srcOrd="1" destOrd="0" presId="urn:microsoft.com/office/officeart/2018/2/layout/IconVerticalSolidList"/>
    <dgm:cxn modelId="{6AC4E1DE-ABE7-4106-A659-E32151B25634}" type="presParOf" srcId="{C38842A6-2BC5-4D31-AB9C-63BD7A8FF567}" destId="{4B054A7B-7FDE-4EB8-AF59-F1DF140E62BC}" srcOrd="2" destOrd="0" presId="urn:microsoft.com/office/officeart/2018/2/layout/IconVerticalSolidList"/>
    <dgm:cxn modelId="{E3D3F0E2-4C37-4D56-BDFE-47F8B79805D3}" type="presParOf" srcId="{C38842A6-2BC5-4D31-AB9C-63BD7A8FF567}" destId="{23128EDD-48CD-4692-8C0F-6753A81FB3FD}"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998659EC-8EC8-4104-9560-5F42961CFFA4}" type="doc">
      <dgm:prSet loTypeId="urn:microsoft.com/office/officeart/2008/layout/LinedList" loCatId="list" qsTypeId="urn:microsoft.com/office/officeart/2005/8/quickstyle/simple2" qsCatId="simple" csTypeId="urn:microsoft.com/office/officeart/2005/8/colors/colorful5" csCatId="colorful" phldr="1"/>
      <dgm:spPr/>
      <dgm:t>
        <a:bodyPr/>
        <a:lstStyle/>
        <a:p>
          <a:endParaRPr lang="en-US"/>
        </a:p>
      </dgm:t>
    </dgm:pt>
    <dgm:pt modelId="{ED117AF5-DE8F-4BC1-A441-0F344C0F948E}">
      <dgm:prSet/>
      <dgm:spPr/>
      <dgm:t>
        <a:bodyPr/>
        <a:lstStyle/>
        <a:p>
          <a:r>
            <a:rPr lang="en-US"/>
            <a:t>This page contains frequently asked questions and their corresponding answers, providing users with quick access to relevant information</a:t>
          </a:r>
        </a:p>
      </dgm:t>
    </dgm:pt>
    <dgm:pt modelId="{6D4DE6FF-C042-4DC1-B66E-7220993FD745}" type="parTrans" cxnId="{B1A380E4-457F-4C22-8936-6F5ABB0256FD}">
      <dgm:prSet/>
      <dgm:spPr/>
      <dgm:t>
        <a:bodyPr/>
        <a:lstStyle/>
        <a:p>
          <a:endParaRPr lang="en-US"/>
        </a:p>
      </dgm:t>
    </dgm:pt>
    <dgm:pt modelId="{E5DF2CB3-41F5-48FD-9160-B17B4DD988C4}" type="sibTrans" cxnId="{B1A380E4-457F-4C22-8936-6F5ABB0256FD}">
      <dgm:prSet/>
      <dgm:spPr/>
      <dgm:t>
        <a:bodyPr/>
        <a:lstStyle/>
        <a:p>
          <a:endParaRPr lang="en-US"/>
        </a:p>
      </dgm:t>
    </dgm:pt>
    <dgm:pt modelId="{9EB3B83D-3328-4C06-B71E-0396771D3C30}">
      <dgm:prSet/>
      <dgm:spPr/>
      <dgm:t>
        <a:bodyPr/>
        <a:lstStyle/>
        <a:p>
          <a:r>
            <a:rPr lang="en-US"/>
            <a:t>This page is designed to address frequently encountered concerns and provide helpful information</a:t>
          </a:r>
        </a:p>
      </dgm:t>
    </dgm:pt>
    <dgm:pt modelId="{0F0B56FB-F64D-44DC-85B8-6B5A520995F4}" type="parTrans" cxnId="{577910C3-5CB9-409C-9E06-85A1F9DAC4AB}">
      <dgm:prSet/>
      <dgm:spPr/>
      <dgm:t>
        <a:bodyPr/>
        <a:lstStyle/>
        <a:p>
          <a:endParaRPr lang="en-US"/>
        </a:p>
      </dgm:t>
    </dgm:pt>
    <dgm:pt modelId="{5341C5B3-0CFE-4EAC-9375-B04FAA66B3E9}" type="sibTrans" cxnId="{577910C3-5CB9-409C-9E06-85A1F9DAC4AB}">
      <dgm:prSet/>
      <dgm:spPr/>
      <dgm:t>
        <a:bodyPr/>
        <a:lstStyle/>
        <a:p>
          <a:endParaRPr lang="en-US"/>
        </a:p>
      </dgm:t>
    </dgm:pt>
    <dgm:pt modelId="{AA7B1C11-325F-4DAF-ABF2-65B48F5B7CEF}">
      <dgm:prSet/>
      <dgm:spPr/>
      <dgm:t>
        <a:bodyPr/>
        <a:lstStyle/>
        <a:p>
          <a:r>
            <a:rPr lang="en-US"/>
            <a:t>This page aims to provide clear and concise explanations about various aspects of our platform and services</a:t>
          </a:r>
        </a:p>
      </dgm:t>
    </dgm:pt>
    <dgm:pt modelId="{8A181F73-EBF0-4DDF-83BA-228733F193E2}" type="parTrans" cxnId="{69D1BE64-6820-41BB-863D-F7970ADE0B81}">
      <dgm:prSet/>
      <dgm:spPr/>
      <dgm:t>
        <a:bodyPr/>
        <a:lstStyle/>
        <a:p>
          <a:endParaRPr lang="en-US"/>
        </a:p>
      </dgm:t>
    </dgm:pt>
    <dgm:pt modelId="{0E7DA80B-1409-4D81-800A-9505D5B11901}" type="sibTrans" cxnId="{69D1BE64-6820-41BB-863D-F7970ADE0B81}">
      <dgm:prSet/>
      <dgm:spPr/>
      <dgm:t>
        <a:bodyPr/>
        <a:lstStyle/>
        <a:p>
          <a:endParaRPr lang="en-US"/>
        </a:p>
      </dgm:t>
    </dgm:pt>
    <dgm:pt modelId="{CFF825DD-FEC5-42F2-AEAF-10099832F8CB}" type="pres">
      <dgm:prSet presAssocID="{998659EC-8EC8-4104-9560-5F42961CFFA4}" presName="vert0" presStyleCnt="0">
        <dgm:presLayoutVars>
          <dgm:dir/>
          <dgm:animOne val="branch"/>
          <dgm:animLvl val="lvl"/>
        </dgm:presLayoutVars>
      </dgm:prSet>
      <dgm:spPr/>
    </dgm:pt>
    <dgm:pt modelId="{E2C0E5A6-35D8-49BF-A488-7C40AECACD81}" type="pres">
      <dgm:prSet presAssocID="{ED117AF5-DE8F-4BC1-A441-0F344C0F948E}" presName="thickLine" presStyleLbl="alignNode1" presStyleIdx="0" presStyleCnt="3"/>
      <dgm:spPr/>
    </dgm:pt>
    <dgm:pt modelId="{D43480C5-E0FA-4D91-9F71-B20E6FE4284B}" type="pres">
      <dgm:prSet presAssocID="{ED117AF5-DE8F-4BC1-A441-0F344C0F948E}" presName="horz1" presStyleCnt="0"/>
      <dgm:spPr/>
    </dgm:pt>
    <dgm:pt modelId="{9198179F-6F65-4741-A085-47C2B5E3A7A4}" type="pres">
      <dgm:prSet presAssocID="{ED117AF5-DE8F-4BC1-A441-0F344C0F948E}" presName="tx1" presStyleLbl="revTx" presStyleIdx="0" presStyleCnt="3"/>
      <dgm:spPr/>
    </dgm:pt>
    <dgm:pt modelId="{CE2F7A15-3506-45EF-96CD-15AF41F03BFD}" type="pres">
      <dgm:prSet presAssocID="{ED117AF5-DE8F-4BC1-A441-0F344C0F948E}" presName="vert1" presStyleCnt="0"/>
      <dgm:spPr/>
    </dgm:pt>
    <dgm:pt modelId="{57F5E733-3A92-4C72-86F3-71C02A2CFF0A}" type="pres">
      <dgm:prSet presAssocID="{9EB3B83D-3328-4C06-B71E-0396771D3C30}" presName="thickLine" presStyleLbl="alignNode1" presStyleIdx="1" presStyleCnt="3"/>
      <dgm:spPr/>
    </dgm:pt>
    <dgm:pt modelId="{99CBA731-60A0-482D-A36D-F5828C867363}" type="pres">
      <dgm:prSet presAssocID="{9EB3B83D-3328-4C06-B71E-0396771D3C30}" presName="horz1" presStyleCnt="0"/>
      <dgm:spPr/>
    </dgm:pt>
    <dgm:pt modelId="{833DA8EF-D527-49FB-A5FF-7CF0E6E78339}" type="pres">
      <dgm:prSet presAssocID="{9EB3B83D-3328-4C06-B71E-0396771D3C30}" presName="tx1" presStyleLbl="revTx" presStyleIdx="1" presStyleCnt="3"/>
      <dgm:spPr/>
    </dgm:pt>
    <dgm:pt modelId="{BBC0389A-C085-4C38-948A-4DC16CFACC3D}" type="pres">
      <dgm:prSet presAssocID="{9EB3B83D-3328-4C06-B71E-0396771D3C30}" presName="vert1" presStyleCnt="0"/>
      <dgm:spPr/>
    </dgm:pt>
    <dgm:pt modelId="{343A6A8D-7F49-4BC6-8ED5-24A92928F2B9}" type="pres">
      <dgm:prSet presAssocID="{AA7B1C11-325F-4DAF-ABF2-65B48F5B7CEF}" presName="thickLine" presStyleLbl="alignNode1" presStyleIdx="2" presStyleCnt="3"/>
      <dgm:spPr/>
    </dgm:pt>
    <dgm:pt modelId="{6B55FF2A-8853-49E7-B924-93BE41EC8445}" type="pres">
      <dgm:prSet presAssocID="{AA7B1C11-325F-4DAF-ABF2-65B48F5B7CEF}" presName="horz1" presStyleCnt="0"/>
      <dgm:spPr/>
    </dgm:pt>
    <dgm:pt modelId="{59FFD384-1FF6-4BC6-8C3E-0595E2D87107}" type="pres">
      <dgm:prSet presAssocID="{AA7B1C11-325F-4DAF-ABF2-65B48F5B7CEF}" presName="tx1" presStyleLbl="revTx" presStyleIdx="2" presStyleCnt="3"/>
      <dgm:spPr/>
    </dgm:pt>
    <dgm:pt modelId="{D0195E63-D08D-40C7-B921-216F4571C48C}" type="pres">
      <dgm:prSet presAssocID="{AA7B1C11-325F-4DAF-ABF2-65B48F5B7CEF}" presName="vert1" presStyleCnt="0"/>
      <dgm:spPr/>
    </dgm:pt>
  </dgm:ptLst>
  <dgm:cxnLst>
    <dgm:cxn modelId="{6E243E0C-802D-4958-AEB2-E3F684D8C7B4}" type="presOf" srcId="{ED117AF5-DE8F-4BC1-A441-0F344C0F948E}" destId="{9198179F-6F65-4741-A085-47C2B5E3A7A4}" srcOrd="0" destOrd="0" presId="urn:microsoft.com/office/officeart/2008/layout/LinedList"/>
    <dgm:cxn modelId="{D10F6017-A479-4165-A165-2635AF29478B}" type="presOf" srcId="{AA7B1C11-325F-4DAF-ABF2-65B48F5B7CEF}" destId="{59FFD384-1FF6-4BC6-8C3E-0595E2D87107}" srcOrd="0" destOrd="0" presId="urn:microsoft.com/office/officeart/2008/layout/LinedList"/>
    <dgm:cxn modelId="{69D1BE64-6820-41BB-863D-F7970ADE0B81}" srcId="{998659EC-8EC8-4104-9560-5F42961CFFA4}" destId="{AA7B1C11-325F-4DAF-ABF2-65B48F5B7CEF}" srcOrd="2" destOrd="0" parTransId="{8A181F73-EBF0-4DDF-83BA-228733F193E2}" sibTransId="{0E7DA80B-1409-4D81-800A-9505D5B11901}"/>
    <dgm:cxn modelId="{873E0355-7357-4C4A-BAD3-EAC591EED2EF}" type="presOf" srcId="{998659EC-8EC8-4104-9560-5F42961CFFA4}" destId="{CFF825DD-FEC5-42F2-AEAF-10099832F8CB}" srcOrd="0" destOrd="0" presId="urn:microsoft.com/office/officeart/2008/layout/LinedList"/>
    <dgm:cxn modelId="{F8FFEDBF-B25D-45A4-BDEC-B94571B99BA7}" type="presOf" srcId="{9EB3B83D-3328-4C06-B71E-0396771D3C30}" destId="{833DA8EF-D527-49FB-A5FF-7CF0E6E78339}" srcOrd="0" destOrd="0" presId="urn:microsoft.com/office/officeart/2008/layout/LinedList"/>
    <dgm:cxn modelId="{577910C3-5CB9-409C-9E06-85A1F9DAC4AB}" srcId="{998659EC-8EC8-4104-9560-5F42961CFFA4}" destId="{9EB3B83D-3328-4C06-B71E-0396771D3C30}" srcOrd="1" destOrd="0" parTransId="{0F0B56FB-F64D-44DC-85B8-6B5A520995F4}" sibTransId="{5341C5B3-0CFE-4EAC-9375-B04FAA66B3E9}"/>
    <dgm:cxn modelId="{B1A380E4-457F-4C22-8936-6F5ABB0256FD}" srcId="{998659EC-8EC8-4104-9560-5F42961CFFA4}" destId="{ED117AF5-DE8F-4BC1-A441-0F344C0F948E}" srcOrd="0" destOrd="0" parTransId="{6D4DE6FF-C042-4DC1-B66E-7220993FD745}" sibTransId="{E5DF2CB3-41F5-48FD-9160-B17B4DD988C4}"/>
    <dgm:cxn modelId="{E12E6575-8CF7-4214-B5B5-67399755885D}" type="presParOf" srcId="{CFF825DD-FEC5-42F2-AEAF-10099832F8CB}" destId="{E2C0E5A6-35D8-49BF-A488-7C40AECACD81}" srcOrd="0" destOrd="0" presId="urn:microsoft.com/office/officeart/2008/layout/LinedList"/>
    <dgm:cxn modelId="{83077347-86C1-417A-B0CA-10E86FA57ED5}" type="presParOf" srcId="{CFF825DD-FEC5-42F2-AEAF-10099832F8CB}" destId="{D43480C5-E0FA-4D91-9F71-B20E6FE4284B}" srcOrd="1" destOrd="0" presId="urn:microsoft.com/office/officeart/2008/layout/LinedList"/>
    <dgm:cxn modelId="{135E70E0-49CF-4DAB-9C4D-39CFF4557F30}" type="presParOf" srcId="{D43480C5-E0FA-4D91-9F71-B20E6FE4284B}" destId="{9198179F-6F65-4741-A085-47C2B5E3A7A4}" srcOrd="0" destOrd="0" presId="urn:microsoft.com/office/officeart/2008/layout/LinedList"/>
    <dgm:cxn modelId="{72FC025D-AE4B-48E4-BB8F-03CC02233A34}" type="presParOf" srcId="{D43480C5-E0FA-4D91-9F71-B20E6FE4284B}" destId="{CE2F7A15-3506-45EF-96CD-15AF41F03BFD}" srcOrd="1" destOrd="0" presId="urn:microsoft.com/office/officeart/2008/layout/LinedList"/>
    <dgm:cxn modelId="{508BA38D-FD72-40A9-8E05-C5332327306A}" type="presParOf" srcId="{CFF825DD-FEC5-42F2-AEAF-10099832F8CB}" destId="{57F5E733-3A92-4C72-86F3-71C02A2CFF0A}" srcOrd="2" destOrd="0" presId="urn:microsoft.com/office/officeart/2008/layout/LinedList"/>
    <dgm:cxn modelId="{9439C24C-FB6D-4784-AD1F-ABFE2DA6F2D7}" type="presParOf" srcId="{CFF825DD-FEC5-42F2-AEAF-10099832F8CB}" destId="{99CBA731-60A0-482D-A36D-F5828C867363}" srcOrd="3" destOrd="0" presId="urn:microsoft.com/office/officeart/2008/layout/LinedList"/>
    <dgm:cxn modelId="{CEC47DF5-1438-4535-AE95-81F7CAB98850}" type="presParOf" srcId="{99CBA731-60A0-482D-A36D-F5828C867363}" destId="{833DA8EF-D527-49FB-A5FF-7CF0E6E78339}" srcOrd="0" destOrd="0" presId="urn:microsoft.com/office/officeart/2008/layout/LinedList"/>
    <dgm:cxn modelId="{6E40B27D-E9C3-4A33-A068-F9E0F1C63524}" type="presParOf" srcId="{99CBA731-60A0-482D-A36D-F5828C867363}" destId="{BBC0389A-C085-4C38-948A-4DC16CFACC3D}" srcOrd="1" destOrd="0" presId="urn:microsoft.com/office/officeart/2008/layout/LinedList"/>
    <dgm:cxn modelId="{AFBEF670-2DEF-42CF-8577-408EFED2307A}" type="presParOf" srcId="{CFF825DD-FEC5-42F2-AEAF-10099832F8CB}" destId="{343A6A8D-7F49-4BC6-8ED5-24A92928F2B9}" srcOrd="4" destOrd="0" presId="urn:microsoft.com/office/officeart/2008/layout/LinedList"/>
    <dgm:cxn modelId="{7EE6F95B-7629-4ADD-B26C-FBD5574CDBC6}" type="presParOf" srcId="{CFF825DD-FEC5-42F2-AEAF-10099832F8CB}" destId="{6B55FF2A-8853-49E7-B924-93BE41EC8445}" srcOrd="5" destOrd="0" presId="urn:microsoft.com/office/officeart/2008/layout/LinedList"/>
    <dgm:cxn modelId="{1500D7AF-2FCC-4FA5-AF14-F54F7F9BD663}" type="presParOf" srcId="{6B55FF2A-8853-49E7-B924-93BE41EC8445}" destId="{59FFD384-1FF6-4BC6-8C3E-0595E2D87107}" srcOrd="0" destOrd="0" presId="urn:microsoft.com/office/officeart/2008/layout/LinedList"/>
    <dgm:cxn modelId="{A3A5E3B8-0AB9-4B79-A752-710E234E9EA5}" type="presParOf" srcId="{6B55FF2A-8853-49E7-B924-93BE41EC8445}" destId="{D0195E63-D08D-40C7-B921-216F4571C48C}"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9AD0F9E6-6902-4CDC-9178-858FF3586EBA}" type="doc">
      <dgm:prSet loTypeId="urn:microsoft.com/office/officeart/2008/layout/LinedList" loCatId="list" qsTypeId="urn:microsoft.com/office/officeart/2005/8/quickstyle/simple2" qsCatId="simple" csTypeId="urn:microsoft.com/office/officeart/2005/8/colors/colorful5" csCatId="colorful" phldr="1"/>
      <dgm:spPr/>
      <dgm:t>
        <a:bodyPr/>
        <a:lstStyle/>
        <a:p>
          <a:endParaRPr lang="en-US"/>
        </a:p>
      </dgm:t>
    </dgm:pt>
    <dgm:pt modelId="{482777BE-F5D7-4BA2-942C-A4F4BB7151C0}">
      <dgm:prSet/>
      <dgm:spPr/>
      <dgm:t>
        <a:bodyPr/>
        <a:lstStyle/>
        <a:p>
          <a:r>
            <a:rPr lang="en-US"/>
            <a:t>The Feedback page of our e-channeling system provides a platform for users to share their experiences, suggestions, and opinions about the website and its services.</a:t>
          </a:r>
        </a:p>
      </dgm:t>
    </dgm:pt>
    <dgm:pt modelId="{9B1BDD5D-915A-4FB7-82F9-BBBB08D71D72}" type="parTrans" cxnId="{66E1705A-D9FD-4E65-A366-ADD9F7F2D2C0}">
      <dgm:prSet/>
      <dgm:spPr/>
      <dgm:t>
        <a:bodyPr/>
        <a:lstStyle/>
        <a:p>
          <a:endParaRPr lang="en-US"/>
        </a:p>
      </dgm:t>
    </dgm:pt>
    <dgm:pt modelId="{FC89BF34-6B9E-4077-8824-0AE3729074B0}" type="sibTrans" cxnId="{66E1705A-D9FD-4E65-A366-ADD9F7F2D2C0}">
      <dgm:prSet/>
      <dgm:spPr/>
      <dgm:t>
        <a:bodyPr/>
        <a:lstStyle/>
        <a:p>
          <a:endParaRPr lang="en-US"/>
        </a:p>
      </dgm:t>
    </dgm:pt>
    <dgm:pt modelId="{BDE529F0-DBA4-4B64-B9E9-B4936B721453}">
      <dgm:prSet/>
      <dgm:spPr/>
      <dgm:t>
        <a:bodyPr/>
        <a:lstStyle/>
        <a:p>
          <a:r>
            <a:rPr lang="en-US"/>
            <a:t>On the other hand, this page allows users to provide feedback, suggestions, or report any issues they encounter with our e-channeling service.</a:t>
          </a:r>
        </a:p>
      </dgm:t>
    </dgm:pt>
    <dgm:pt modelId="{4BF3EEA0-857B-43B3-BC1D-DB25FC6F6E79}" type="parTrans" cxnId="{5A857D54-E0CB-4E1B-BDAD-84F324134D05}">
      <dgm:prSet/>
      <dgm:spPr/>
      <dgm:t>
        <a:bodyPr/>
        <a:lstStyle/>
        <a:p>
          <a:endParaRPr lang="en-US"/>
        </a:p>
      </dgm:t>
    </dgm:pt>
    <dgm:pt modelId="{816A100B-3A20-4483-8EB5-AFE5656F9686}" type="sibTrans" cxnId="{5A857D54-E0CB-4E1B-BDAD-84F324134D05}">
      <dgm:prSet/>
      <dgm:spPr/>
      <dgm:t>
        <a:bodyPr/>
        <a:lstStyle/>
        <a:p>
          <a:endParaRPr lang="en-US"/>
        </a:p>
      </dgm:t>
    </dgm:pt>
    <dgm:pt modelId="{7717BD09-8B08-4C01-8347-1A99DE6206C5}" type="pres">
      <dgm:prSet presAssocID="{9AD0F9E6-6902-4CDC-9178-858FF3586EBA}" presName="vert0" presStyleCnt="0">
        <dgm:presLayoutVars>
          <dgm:dir/>
          <dgm:animOne val="branch"/>
          <dgm:animLvl val="lvl"/>
        </dgm:presLayoutVars>
      </dgm:prSet>
      <dgm:spPr/>
    </dgm:pt>
    <dgm:pt modelId="{893DA252-D2B4-4314-92E3-ADB662BABE06}" type="pres">
      <dgm:prSet presAssocID="{482777BE-F5D7-4BA2-942C-A4F4BB7151C0}" presName="thickLine" presStyleLbl="alignNode1" presStyleIdx="0" presStyleCnt="2"/>
      <dgm:spPr/>
    </dgm:pt>
    <dgm:pt modelId="{19555C42-B617-465E-9747-D179BC5D7817}" type="pres">
      <dgm:prSet presAssocID="{482777BE-F5D7-4BA2-942C-A4F4BB7151C0}" presName="horz1" presStyleCnt="0"/>
      <dgm:spPr/>
    </dgm:pt>
    <dgm:pt modelId="{F35DE192-B1D8-4E3C-B4BF-3C872B8502C8}" type="pres">
      <dgm:prSet presAssocID="{482777BE-F5D7-4BA2-942C-A4F4BB7151C0}" presName="tx1" presStyleLbl="revTx" presStyleIdx="0" presStyleCnt="2"/>
      <dgm:spPr/>
    </dgm:pt>
    <dgm:pt modelId="{51F5749C-1B5F-4950-BEC5-FCD397A46840}" type="pres">
      <dgm:prSet presAssocID="{482777BE-F5D7-4BA2-942C-A4F4BB7151C0}" presName="vert1" presStyleCnt="0"/>
      <dgm:spPr/>
    </dgm:pt>
    <dgm:pt modelId="{A5154F31-ED4F-47E2-B61C-B93FF0370B86}" type="pres">
      <dgm:prSet presAssocID="{BDE529F0-DBA4-4B64-B9E9-B4936B721453}" presName="thickLine" presStyleLbl="alignNode1" presStyleIdx="1" presStyleCnt="2"/>
      <dgm:spPr/>
    </dgm:pt>
    <dgm:pt modelId="{86F959BB-6B28-4611-93B7-AD2A7439BE98}" type="pres">
      <dgm:prSet presAssocID="{BDE529F0-DBA4-4B64-B9E9-B4936B721453}" presName="horz1" presStyleCnt="0"/>
      <dgm:spPr/>
    </dgm:pt>
    <dgm:pt modelId="{803168A2-1EBA-4214-9D87-408D02D1BA2D}" type="pres">
      <dgm:prSet presAssocID="{BDE529F0-DBA4-4B64-B9E9-B4936B721453}" presName="tx1" presStyleLbl="revTx" presStyleIdx="1" presStyleCnt="2"/>
      <dgm:spPr/>
    </dgm:pt>
    <dgm:pt modelId="{D5F97BDD-18B0-469D-9F73-17CD49EFA55E}" type="pres">
      <dgm:prSet presAssocID="{BDE529F0-DBA4-4B64-B9E9-B4936B721453}" presName="vert1" presStyleCnt="0"/>
      <dgm:spPr/>
    </dgm:pt>
  </dgm:ptLst>
  <dgm:cxnLst>
    <dgm:cxn modelId="{8530EE1A-6965-4AC8-BB2D-3E590A89AA47}" type="presOf" srcId="{482777BE-F5D7-4BA2-942C-A4F4BB7151C0}" destId="{F35DE192-B1D8-4E3C-B4BF-3C872B8502C8}" srcOrd="0" destOrd="0" presId="urn:microsoft.com/office/officeart/2008/layout/LinedList"/>
    <dgm:cxn modelId="{672BF831-E4B9-4A06-BD58-08357289BBA7}" type="presOf" srcId="{9AD0F9E6-6902-4CDC-9178-858FF3586EBA}" destId="{7717BD09-8B08-4C01-8347-1A99DE6206C5}" srcOrd="0" destOrd="0" presId="urn:microsoft.com/office/officeart/2008/layout/LinedList"/>
    <dgm:cxn modelId="{5A857D54-E0CB-4E1B-BDAD-84F324134D05}" srcId="{9AD0F9E6-6902-4CDC-9178-858FF3586EBA}" destId="{BDE529F0-DBA4-4B64-B9E9-B4936B721453}" srcOrd="1" destOrd="0" parTransId="{4BF3EEA0-857B-43B3-BC1D-DB25FC6F6E79}" sibTransId="{816A100B-3A20-4483-8EB5-AFE5656F9686}"/>
    <dgm:cxn modelId="{81CFBD55-D324-4B7E-8CA2-E10BBC262107}" type="presOf" srcId="{BDE529F0-DBA4-4B64-B9E9-B4936B721453}" destId="{803168A2-1EBA-4214-9D87-408D02D1BA2D}" srcOrd="0" destOrd="0" presId="urn:microsoft.com/office/officeart/2008/layout/LinedList"/>
    <dgm:cxn modelId="{66E1705A-D9FD-4E65-A366-ADD9F7F2D2C0}" srcId="{9AD0F9E6-6902-4CDC-9178-858FF3586EBA}" destId="{482777BE-F5D7-4BA2-942C-A4F4BB7151C0}" srcOrd="0" destOrd="0" parTransId="{9B1BDD5D-915A-4FB7-82F9-BBBB08D71D72}" sibTransId="{FC89BF34-6B9E-4077-8824-0AE3729074B0}"/>
    <dgm:cxn modelId="{0E65BF3B-5D23-4F47-8294-3F32D5940B14}" type="presParOf" srcId="{7717BD09-8B08-4C01-8347-1A99DE6206C5}" destId="{893DA252-D2B4-4314-92E3-ADB662BABE06}" srcOrd="0" destOrd="0" presId="urn:microsoft.com/office/officeart/2008/layout/LinedList"/>
    <dgm:cxn modelId="{25DCA3D1-F3E7-4385-9E56-0357F83F46E7}" type="presParOf" srcId="{7717BD09-8B08-4C01-8347-1A99DE6206C5}" destId="{19555C42-B617-465E-9747-D179BC5D7817}" srcOrd="1" destOrd="0" presId="urn:microsoft.com/office/officeart/2008/layout/LinedList"/>
    <dgm:cxn modelId="{4BC855A9-9A0E-44AE-9A6F-FC8510C1ED03}" type="presParOf" srcId="{19555C42-B617-465E-9747-D179BC5D7817}" destId="{F35DE192-B1D8-4E3C-B4BF-3C872B8502C8}" srcOrd="0" destOrd="0" presId="urn:microsoft.com/office/officeart/2008/layout/LinedList"/>
    <dgm:cxn modelId="{3A72ECFF-9FC3-4DB3-B226-A8600F2D4368}" type="presParOf" srcId="{19555C42-B617-465E-9747-D179BC5D7817}" destId="{51F5749C-1B5F-4950-BEC5-FCD397A46840}" srcOrd="1" destOrd="0" presId="urn:microsoft.com/office/officeart/2008/layout/LinedList"/>
    <dgm:cxn modelId="{E3F205BB-D9EE-426B-85DE-09AE0DFC04B6}" type="presParOf" srcId="{7717BD09-8B08-4C01-8347-1A99DE6206C5}" destId="{A5154F31-ED4F-47E2-B61C-B93FF0370B86}" srcOrd="2" destOrd="0" presId="urn:microsoft.com/office/officeart/2008/layout/LinedList"/>
    <dgm:cxn modelId="{709547D4-D733-42E9-89B2-C3A47F628EC1}" type="presParOf" srcId="{7717BD09-8B08-4C01-8347-1A99DE6206C5}" destId="{86F959BB-6B28-4611-93B7-AD2A7439BE98}" srcOrd="3" destOrd="0" presId="urn:microsoft.com/office/officeart/2008/layout/LinedList"/>
    <dgm:cxn modelId="{411F4A6F-F882-4E59-B9F6-FD50E6D0A04C}" type="presParOf" srcId="{86F959BB-6B28-4611-93B7-AD2A7439BE98}" destId="{803168A2-1EBA-4214-9D87-408D02D1BA2D}" srcOrd="0" destOrd="0" presId="urn:microsoft.com/office/officeart/2008/layout/LinedList"/>
    <dgm:cxn modelId="{F1EBFAAD-4C61-4BAD-AE5F-1D8C3BBE91BE}" type="presParOf" srcId="{86F959BB-6B28-4611-93B7-AD2A7439BE98}" destId="{D5F97BDD-18B0-469D-9F73-17CD49EFA55E}"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172C6C88-B597-4D56-A0C9-D35BA73B3DB9}" type="doc">
      <dgm:prSet loTypeId="urn:microsoft.com/office/officeart/2005/8/layout/vList5" loCatId="list" qsTypeId="urn:microsoft.com/office/officeart/2005/8/quickstyle/simple1" qsCatId="simple" csTypeId="urn:microsoft.com/office/officeart/2005/8/colors/colorful2" csCatId="colorful" phldr="1"/>
      <dgm:spPr/>
      <dgm:t>
        <a:bodyPr/>
        <a:lstStyle/>
        <a:p>
          <a:endParaRPr lang="en-US"/>
        </a:p>
      </dgm:t>
    </dgm:pt>
    <dgm:pt modelId="{223A77B9-018B-47F3-B09E-0BA5B4EA3B3D}">
      <dgm:prSet/>
      <dgm:spPr/>
      <dgm:t>
        <a:bodyPr/>
        <a:lstStyle/>
        <a:p>
          <a:pPr>
            <a:defRPr b="1"/>
          </a:pPr>
          <a:r>
            <a:rPr lang="en-US" b="1"/>
            <a:t>Limited languages :This web site supports only English language</a:t>
          </a:r>
          <a:endParaRPr lang="en-US"/>
        </a:p>
      </dgm:t>
    </dgm:pt>
    <dgm:pt modelId="{E258268B-8ECA-4BFC-879B-7C8664C79270}" type="parTrans" cxnId="{60A08CD7-17F8-4D45-B480-3DFC8CA344F2}">
      <dgm:prSet/>
      <dgm:spPr/>
      <dgm:t>
        <a:bodyPr/>
        <a:lstStyle/>
        <a:p>
          <a:endParaRPr lang="en-US"/>
        </a:p>
      </dgm:t>
    </dgm:pt>
    <dgm:pt modelId="{83431591-C48D-4D13-95FF-4342DA772EFC}" type="sibTrans" cxnId="{60A08CD7-17F8-4D45-B480-3DFC8CA344F2}">
      <dgm:prSet/>
      <dgm:spPr/>
      <dgm:t>
        <a:bodyPr/>
        <a:lstStyle/>
        <a:p>
          <a:endParaRPr lang="en-US"/>
        </a:p>
      </dgm:t>
    </dgm:pt>
    <dgm:pt modelId="{CCFB6034-7727-472F-8828-FFFAE0B3238B}">
      <dgm:prSet/>
      <dgm:spPr/>
      <dgm:t>
        <a:bodyPr/>
        <a:lstStyle/>
        <a:p>
          <a:r>
            <a:rPr lang="en-US"/>
            <a:t>To fix this: we should identify the target customers and then we can find the common language that they are using and then we can add a dropdown menu or radio buttons to switch between those languages</a:t>
          </a:r>
        </a:p>
      </dgm:t>
    </dgm:pt>
    <dgm:pt modelId="{CA59F43E-FF2F-4ADE-A7A9-0099BECA7CD3}" type="parTrans" cxnId="{BE84C29E-FD2B-4D39-8E9C-3696F5A59EF9}">
      <dgm:prSet/>
      <dgm:spPr/>
      <dgm:t>
        <a:bodyPr/>
        <a:lstStyle/>
        <a:p>
          <a:endParaRPr lang="en-US"/>
        </a:p>
      </dgm:t>
    </dgm:pt>
    <dgm:pt modelId="{506E7656-612B-45D9-A47E-1B13D07F0F30}" type="sibTrans" cxnId="{BE84C29E-FD2B-4D39-8E9C-3696F5A59EF9}">
      <dgm:prSet/>
      <dgm:spPr/>
      <dgm:t>
        <a:bodyPr/>
        <a:lstStyle/>
        <a:p>
          <a:endParaRPr lang="en-US"/>
        </a:p>
      </dgm:t>
    </dgm:pt>
    <dgm:pt modelId="{5D303E05-ABE4-4BF0-96E5-0F52565125B6}">
      <dgm:prSet/>
      <dgm:spPr/>
      <dgm:t>
        <a:bodyPr/>
        <a:lstStyle/>
        <a:p>
          <a:pPr>
            <a:defRPr b="1"/>
          </a:pPr>
          <a:r>
            <a:rPr lang="en-US" b="1"/>
            <a:t>mobile version:</a:t>
          </a:r>
          <a:r>
            <a:rPr lang="en-US"/>
            <a:t> </a:t>
          </a:r>
          <a:r>
            <a:rPr lang="en-US" b="1"/>
            <a:t>The website does not support mobile compatibility</a:t>
          </a:r>
          <a:endParaRPr lang="en-US"/>
        </a:p>
      </dgm:t>
    </dgm:pt>
    <dgm:pt modelId="{FDD007D0-2E64-45D4-8FD6-F83FE24CA3A6}" type="parTrans" cxnId="{E1BA251A-733B-4E81-B3AB-019BE242498F}">
      <dgm:prSet/>
      <dgm:spPr/>
      <dgm:t>
        <a:bodyPr/>
        <a:lstStyle/>
        <a:p>
          <a:endParaRPr lang="en-US"/>
        </a:p>
      </dgm:t>
    </dgm:pt>
    <dgm:pt modelId="{61EB9233-9D28-47FA-92D4-239158A32302}" type="sibTrans" cxnId="{E1BA251A-733B-4E81-B3AB-019BE242498F}">
      <dgm:prSet/>
      <dgm:spPr/>
      <dgm:t>
        <a:bodyPr/>
        <a:lstStyle/>
        <a:p>
          <a:endParaRPr lang="en-US"/>
        </a:p>
      </dgm:t>
    </dgm:pt>
    <dgm:pt modelId="{A2D653CD-41AA-4487-8D7E-F5991E24A71C}">
      <dgm:prSet/>
      <dgm:spPr/>
      <dgm:t>
        <a:bodyPr/>
        <a:lstStyle/>
        <a:p>
          <a:r>
            <a:rPr lang="en-US"/>
            <a:t>To fix this: we can develop a mobile version of the web site.to do so we can optimize the web site design and functionalities for mobile devices.</a:t>
          </a:r>
        </a:p>
      </dgm:t>
    </dgm:pt>
    <dgm:pt modelId="{F93483B9-295B-478F-BED3-18DAF2D2E9A0}" type="parTrans" cxnId="{6AE9616C-00A3-461F-A620-137275C88445}">
      <dgm:prSet/>
      <dgm:spPr/>
      <dgm:t>
        <a:bodyPr/>
        <a:lstStyle/>
        <a:p>
          <a:endParaRPr lang="en-US"/>
        </a:p>
      </dgm:t>
    </dgm:pt>
    <dgm:pt modelId="{B480C03A-FD49-4EF1-8918-B5151EE6F736}" type="sibTrans" cxnId="{6AE9616C-00A3-461F-A620-137275C88445}">
      <dgm:prSet/>
      <dgm:spPr/>
      <dgm:t>
        <a:bodyPr/>
        <a:lstStyle/>
        <a:p>
          <a:endParaRPr lang="en-US"/>
        </a:p>
      </dgm:t>
    </dgm:pt>
    <dgm:pt modelId="{B2AFE2CE-31AF-4855-8461-C705956F7ADD}" type="pres">
      <dgm:prSet presAssocID="{172C6C88-B597-4D56-A0C9-D35BA73B3DB9}" presName="Name0" presStyleCnt="0">
        <dgm:presLayoutVars>
          <dgm:dir/>
          <dgm:animLvl val="lvl"/>
          <dgm:resizeHandles val="exact"/>
        </dgm:presLayoutVars>
      </dgm:prSet>
      <dgm:spPr/>
    </dgm:pt>
    <dgm:pt modelId="{CCA9C62B-7C89-4F4C-AA26-FD31AE6036F6}" type="pres">
      <dgm:prSet presAssocID="{223A77B9-018B-47F3-B09E-0BA5B4EA3B3D}" presName="linNode" presStyleCnt="0"/>
      <dgm:spPr/>
    </dgm:pt>
    <dgm:pt modelId="{BD65D96A-1460-4A66-B660-AB40F4725091}" type="pres">
      <dgm:prSet presAssocID="{223A77B9-018B-47F3-B09E-0BA5B4EA3B3D}" presName="parentText" presStyleLbl="node1" presStyleIdx="0" presStyleCnt="2">
        <dgm:presLayoutVars>
          <dgm:chMax val="1"/>
          <dgm:bulletEnabled val="1"/>
        </dgm:presLayoutVars>
      </dgm:prSet>
      <dgm:spPr/>
    </dgm:pt>
    <dgm:pt modelId="{68384F9E-5196-41C4-9DFA-A478D9F44C66}" type="pres">
      <dgm:prSet presAssocID="{223A77B9-018B-47F3-B09E-0BA5B4EA3B3D}" presName="descendantText" presStyleLbl="alignAccFollowNode1" presStyleIdx="0" presStyleCnt="2">
        <dgm:presLayoutVars>
          <dgm:bulletEnabled val="1"/>
        </dgm:presLayoutVars>
      </dgm:prSet>
      <dgm:spPr/>
    </dgm:pt>
    <dgm:pt modelId="{19B6442D-BFC4-48A3-BC65-66027DFF0D77}" type="pres">
      <dgm:prSet presAssocID="{83431591-C48D-4D13-95FF-4342DA772EFC}" presName="sp" presStyleCnt="0"/>
      <dgm:spPr/>
    </dgm:pt>
    <dgm:pt modelId="{587094BA-B392-407B-9686-96059152C618}" type="pres">
      <dgm:prSet presAssocID="{5D303E05-ABE4-4BF0-96E5-0F52565125B6}" presName="linNode" presStyleCnt="0"/>
      <dgm:spPr/>
    </dgm:pt>
    <dgm:pt modelId="{25563E17-0269-45D6-8123-668B685AD3E7}" type="pres">
      <dgm:prSet presAssocID="{5D303E05-ABE4-4BF0-96E5-0F52565125B6}" presName="parentText" presStyleLbl="node1" presStyleIdx="1" presStyleCnt="2">
        <dgm:presLayoutVars>
          <dgm:chMax val="1"/>
          <dgm:bulletEnabled val="1"/>
        </dgm:presLayoutVars>
      </dgm:prSet>
      <dgm:spPr/>
    </dgm:pt>
    <dgm:pt modelId="{3847E4D3-2B44-4C81-B570-7632E164A538}" type="pres">
      <dgm:prSet presAssocID="{5D303E05-ABE4-4BF0-96E5-0F52565125B6}" presName="descendantText" presStyleLbl="alignAccFollowNode1" presStyleIdx="1" presStyleCnt="2">
        <dgm:presLayoutVars>
          <dgm:bulletEnabled val="1"/>
        </dgm:presLayoutVars>
      </dgm:prSet>
      <dgm:spPr/>
    </dgm:pt>
  </dgm:ptLst>
  <dgm:cxnLst>
    <dgm:cxn modelId="{2D11F410-0BB5-48EC-8573-CDA54FA07D5B}" type="presOf" srcId="{223A77B9-018B-47F3-B09E-0BA5B4EA3B3D}" destId="{BD65D96A-1460-4A66-B660-AB40F4725091}" srcOrd="0" destOrd="0" presId="urn:microsoft.com/office/officeart/2005/8/layout/vList5"/>
    <dgm:cxn modelId="{E1BA251A-733B-4E81-B3AB-019BE242498F}" srcId="{172C6C88-B597-4D56-A0C9-D35BA73B3DB9}" destId="{5D303E05-ABE4-4BF0-96E5-0F52565125B6}" srcOrd="1" destOrd="0" parTransId="{FDD007D0-2E64-45D4-8FD6-F83FE24CA3A6}" sibTransId="{61EB9233-9D28-47FA-92D4-239158A32302}"/>
    <dgm:cxn modelId="{6AE9616C-00A3-461F-A620-137275C88445}" srcId="{5D303E05-ABE4-4BF0-96E5-0F52565125B6}" destId="{A2D653CD-41AA-4487-8D7E-F5991E24A71C}" srcOrd="0" destOrd="0" parTransId="{F93483B9-295B-478F-BED3-18DAF2D2E9A0}" sibTransId="{B480C03A-FD49-4EF1-8918-B5151EE6F736}"/>
    <dgm:cxn modelId="{E673088E-2098-4F7C-8C4C-8633DC8FC628}" type="presOf" srcId="{5D303E05-ABE4-4BF0-96E5-0F52565125B6}" destId="{25563E17-0269-45D6-8123-668B685AD3E7}" srcOrd="0" destOrd="0" presId="urn:microsoft.com/office/officeart/2005/8/layout/vList5"/>
    <dgm:cxn modelId="{BE84C29E-FD2B-4D39-8E9C-3696F5A59EF9}" srcId="{223A77B9-018B-47F3-B09E-0BA5B4EA3B3D}" destId="{CCFB6034-7727-472F-8828-FFFAE0B3238B}" srcOrd="0" destOrd="0" parTransId="{CA59F43E-FF2F-4ADE-A7A9-0099BECA7CD3}" sibTransId="{506E7656-612B-45D9-A47E-1B13D07F0F30}"/>
    <dgm:cxn modelId="{8CDAEAA5-B648-40AA-AFD6-A0D49040C37A}" type="presOf" srcId="{CCFB6034-7727-472F-8828-FFFAE0B3238B}" destId="{68384F9E-5196-41C4-9DFA-A478D9F44C66}" srcOrd="0" destOrd="0" presId="urn:microsoft.com/office/officeart/2005/8/layout/vList5"/>
    <dgm:cxn modelId="{2225A6BB-8BB9-4CDB-A224-CD50562D24D5}" type="presOf" srcId="{172C6C88-B597-4D56-A0C9-D35BA73B3DB9}" destId="{B2AFE2CE-31AF-4855-8461-C705956F7ADD}" srcOrd="0" destOrd="0" presId="urn:microsoft.com/office/officeart/2005/8/layout/vList5"/>
    <dgm:cxn modelId="{60A08CD7-17F8-4D45-B480-3DFC8CA344F2}" srcId="{172C6C88-B597-4D56-A0C9-D35BA73B3DB9}" destId="{223A77B9-018B-47F3-B09E-0BA5B4EA3B3D}" srcOrd="0" destOrd="0" parTransId="{E258268B-8ECA-4BFC-879B-7C8664C79270}" sibTransId="{83431591-C48D-4D13-95FF-4342DA772EFC}"/>
    <dgm:cxn modelId="{EA9FCFE9-7D2A-43E5-BA5E-8B0C661D9217}" type="presOf" srcId="{A2D653CD-41AA-4487-8D7E-F5991E24A71C}" destId="{3847E4D3-2B44-4C81-B570-7632E164A538}" srcOrd="0" destOrd="0" presId="urn:microsoft.com/office/officeart/2005/8/layout/vList5"/>
    <dgm:cxn modelId="{BBB350D0-5D05-4E70-956C-9F8E02CF20C9}" type="presParOf" srcId="{B2AFE2CE-31AF-4855-8461-C705956F7ADD}" destId="{CCA9C62B-7C89-4F4C-AA26-FD31AE6036F6}" srcOrd="0" destOrd="0" presId="urn:microsoft.com/office/officeart/2005/8/layout/vList5"/>
    <dgm:cxn modelId="{DDDA1658-C351-45A4-BA45-2991CFFEA289}" type="presParOf" srcId="{CCA9C62B-7C89-4F4C-AA26-FD31AE6036F6}" destId="{BD65D96A-1460-4A66-B660-AB40F4725091}" srcOrd="0" destOrd="0" presId="urn:microsoft.com/office/officeart/2005/8/layout/vList5"/>
    <dgm:cxn modelId="{A6C8A506-E24C-425B-82E3-0F8DF823FFC0}" type="presParOf" srcId="{CCA9C62B-7C89-4F4C-AA26-FD31AE6036F6}" destId="{68384F9E-5196-41C4-9DFA-A478D9F44C66}" srcOrd="1" destOrd="0" presId="urn:microsoft.com/office/officeart/2005/8/layout/vList5"/>
    <dgm:cxn modelId="{59EB3123-81B1-4C3E-8030-243090A876E0}" type="presParOf" srcId="{B2AFE2CE-31AF-4855-8461-C705956F7ADD}" destId="{19B6442D-BFC4-48A3-BC65-66027DFF0D77}" srcOrd="1" destOrd="0" presId="urn:microsoft.com/office/officeart/2005/8/layout/vList5"/>
    <dgm:cxn modelId="{D06ED491-45AE-4CB5-819A-6B4279007D3B}" type="presParOf" srcId="{B2AFE2CE-31AF-4855-8461-C705956F7ADD}" destId="{587094BA-B392-407B-9686-96059152C618}" srcOrd="2" destOrd="0" presId="urn:microsoft.com/office/officeart/2005/8/layout/vList5"/>
    <dgm:cxn modelId="{4712F2C3-B2F0-4FE1-AB39-5B2B33CBCF09}" type="presParOf" srcId="{587094BA-B392-407B-9686-96059152C618}" destId="{25563E17-0269-45D6-8123-668B685AD3E7}" srcOrd="0" destOrd="0" presId="urn:microsoft.com/office/officeart/2005/8/layout/vList5"/>
    <dgm:cxn modelId="{31C3FBAA-75E3-4087-9821-A5E579EB9731}" type="presParOf" srcId="{587094BA-B392-407B-9686-96059152C618}" destId="{3847E4D3-2B44-4C81-B570-7632E164A538}"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031363AF-E8BE-4E75-ACF8-F30F0758F3A5}" type="doc">
      <dgm:prSet loTypeId="urn:microsoft.com/office/officeart/2005/8/layout/vList5" loCatId="list" qsTypeId="urn:microsoft.com/office/officeart/2005/8/quickstyle/simple1" qsCatId="simple" csTypeId="urn:microsoft.com/office/officeart/2005/8/colors/colorful2" csCatId="colorful" phldr="1"/>
      <dgm:spPr/>
      <dgm:t>
        <a:bodyPr/>
        <a:lstStyle/>
        <a:p>
          <a:endParaRPr lang="en-US"/>
        </a:p>
      </dgm:t>
    </dgm:pt>
    <dgm:pt modelId="{3F188091-8F56-47DB-A9AB-2D93BC3D323C}">
      <dgm:prSet/>
      <dgm:spPr/>
      <dgm:t>
        <a:bodyPr/>
        <a:lstStyle/>
        <a:p>
          <a:pPr>
            <a:defRPr b="1"/>
          </a:pPr>
          <a:r>
            <a:rPr lang="en-US" b="1"/>
            <a:t>Performance bottleneck : This web site does not use a database therefore when handling large number of data, there can be some difficulties</a:t>
          </a:r>
          <a:endParaRPr lang="en-US"/>
        </a:p>
      </dgm:t>
    </dgm:pt>
    <dgm:pt modelId="{ED4D7431-EB20-41A8-8C5F-31269B8D2102}" type="parTrans" cxnId="{D65B4BD2-68E0-4BBA-A43F-E7BBEF09E422}">
      <dgm:prSet/>
      <dgm:spPr/>
      <dgm:t>
        <a:bodyPr/>
        <a:lstStyle/>
        <a:p>
          <a:endParaRPr lang="en-US"/>
        </a:p>
      </dgm:t>
    </dgm:pt>
    <dgm:pt modelId="{EFCE7A80-73F6-4316-98C1-AFBAF43E2ED8}" type="sibTrans" cxnId="{D65B4BD2-68E0-4BBA-A43F-E7BBEF09E422}">
      <dgm:prSet/>
      <dgm:spPr/>
      <dgm:t>
        <a:bodyPr/>
        <a:lstStyle/>
        <a:p>
          <a:endParaRPr lang="en-US"/>
        </a:p>
      </dgm:t>
    </dgm:pt>
    <dgm:pt modelId="{8DB90623-FAEC-4C60-BDD3-7C58E6D9E3ED}">
      <dgm:prSet/>
      <dgm:spPr/>
      <dgm:t>
        <a:bodyPr/>
        <a:lstStyle/>
        <a:p>
          <a:r>
            <a:rPr lang="en-US"/>
            <a:t>To fix this, it is recommended to select a suitable database, link it to the backend code of the website, and update the data into the database for efficient data management.</a:t>
          </a:r>
        </a:p>
      </dgm:t>
    </dgm:pt>
    <dgm:pt modelId="{1943E31F-11C9-4418-B448-8222F9648213}" type="parTrans" cxnId="{651D31CF-DD9E-4AC5-9B28-52D42E9CCF12}">
      <dgm:prSet/>
      <dgm:spPr/>
      <dgm:t>
        <a:bodyPr/>
        <a:lstStyle/>
        <a:p>
          <a:endParaRPr lang="en-US"/>
        </a:p>
      </dgm:t>
    </dgm:pt>
    <dgm:pt modelId="{144EEC0E-0216-4171-9135-20F6DBC62C54}" type="sibTrans" cxnId="{651D31CF-DD9E-4AC5-9B28-52D42E9CCF12}">
      <dgm:prSet/>
      <dgm:spPr/>
      <dgm:t>
        <a:bodyPr/>
        <a:lstStyle/>
        <a:p>
          <a:endParaRPr lang="en-US"/>
        </a:p>
      </dgm:t>
    </dgm:pt>
    <dgm:pt modelId="{EAA3A2F8-C8CB-4A94-887E-0ECBC168F7DF}">
      <dgm:prSet/>
      <dgm:spPr/>
      <dgm:t>
        <a:bodyPr/>
        <a:lstStyle/>
        <a:p>
          <a:pPr>
            <a:defRPr b="1"/>
          </a:pPr>
          <a:r>
            <a:rPr lang="en-US" b="1"/>
            <a:t>Security – There aren't currently enough security measures on the website</a:t>
          </a:r>
          <a:endParaRPr lang="en-US"/>
        </a:p>
      </dgm:t>
    </dgm:pt>
    <dgm:pt modelId="{39CC92A8-2718-4615-95F2-0FC7225F137B}" type="parTrans" cxnId="{64AC7AAA-6737-4CF7-948D-443085497BCD}">
      <dgm:prSet/>
      <dgm:spPr/>
      <dgm:t>
        <a:bodyPr/>
        <a:lstStyle/>
        <a:p>
          <a:endParaRPr lang="en-US"/>
        </a:p>
      </dgm:t>
    </dgm:pt>
    <dgm:pt modelId="{4B380DB6-E2F8-4C15-87CC-E3D043C04DF7}" type="sibTrans" cxnId="{64AC7AAA-6737-4CF7-948D-443085497BCD}">
      <dgm:prSet/>
      <dgm:spPr/>
      <dgm:t>
        <a:bodyPr/>
        <a:lstStyle/>
        <a:p>
          <a:endParaRPr lang="en-US"/>
        </a:p>
      </dgm:t>
    </dgm:pt>
    <dgm:pt modelId="{D7AB53CC-18F7-4CB6-B465-C4FA4F4E1302}">
      <dgm:prSet/>
      <dgm:spPr/>
      <dgm:t>
        <a:bodyPr/>
        <a:lstStyle/>
        <a:p>
          <a:r>
            <a:rPr lang="en-US"/>
            <a:t>To fix this, we can implement HTTPS for secure communication, add Two-Factor Authentication (2FA) for user verification, perform regular security checks, enforce strong passwords, and encrypt sensitive information to enhance security and protect users' private information.</a:t>
          </a:r>
        </a:p>
      </dgm:t>
    </dgm:pt>
    <dgm:pt modelId="{9DF2BC9D-5175-42E1-90FF-F8CC21C4D7FD}" type="parTrans" cxnId="{ABAD5592-EE1A-498D-8700-5FA584BBDB01}">
      <dgm:prSet/>
      <dgm:spPr/>
      <dgm:t>
        <a:bodyPr/>
        <a:lstStyle/>
        <a:p>
          <a:endParaRPr lang="en-US"/>
        </a:p>
      </dgm:t>
    </dgm:pt>
    <dgm:pt modelId="{55DE4D4B-1D81-4CA4-A073-6E83E80E06BE}" type="sibTrans" cxnId="{ABAD5592-EE1A-498D-8700-5FA584BBDB01}">
      <dgm:prSet/>
      <dgm:spPr/>
      <dgm:t>
        <a:bodyPr/>
        <a:lstStyle/>
        <a:p>
          <a:endParaRPr lang="en-US"/>
        </a:p>
      </dgm:t>
    </dgm:pt>
    <dgm:pt modelId="{C5BC4E33-808E-44BF-A4C7-78FFFE5E743C}" type="pres">
      <dgm:prSet presAssocID="{031363AF-E8BE-4E75-ACF8-F30F0758F3A5}" presName="Name0" presStyleCnt="0">
        <dgm:presLayoutVars>
          <dgm:dir/>
          <dgm:animLvl val="lvl"/>
          <dgm:resizeHandles val="exact"/>
        </dgm:presLayoutVars>
      </dgm:prSet>
      <dgm:spPr/>
    </dgm:pt>
    <dgm:pt modelId="{F9BF2445-E44B-4E8D-9296-8FB2F16628B0}" type="pres">
      <dgm:prSet presAssocID="{3F188091-8F56-47DB-A9AB-2D93BC3D323C}" presName="linNode" presStyleCnt="0"/>
      <dgm:spPr/>
    </dgm:pt>
    <dgm:pt modelId="{104927E2-83F4-4637-BEA1-D9872CDCA72F}" type="pres">
      <dgm:prSet presAssocID="{3F188091-8F56-47DB-A9AB-2D93BC3D323C}" presName="parentText" presStyleLbl="node1" presStyleIdx="0" presStyleCnt="2">
        <dgm:presLayoutVars>
          <dgm:chMax val="1"/>
          <dgm:bulletEnabled val="1"/>
        </dgm:presLayoutVars>
      </dgm:prSet>
      <dgm:spPr/>
    </dgm:pt>
    <dgm:pt modelId="{CBBE170B-42D4-4FCE-BA93-D49D46A61617}" type="pres">
      <dgm:prSet presAssocID="{3F188091-8F56-47DB-A9AB-2D93BC3D323C}" presName="descendantText" presStyleLbl="alignAccFollowNode1" presStyleIdx="0" presStyleCnt="2">
        <dgm:presLayoutVars>
          <dgm:bulletEnabled val="1"/>
        </dgm:presLayoutVars>
      </dgm:prSet>
      <dgm:spPr/>
    </dgm:pt>
    <dgm:pt modelId="{79442D99-3028-4C85-A735-1DD2AA9F38B6}" type="pres">
      <dgm:prSet presAssocID="{EFCE7A80-73F6-4316-98C1-AFBAF43E2ED8}" presName="sp" presStyleCnt="0"/>
      <dgm:spPr/>
    </dgm:pt>
    <dgm:pt modelId="{70D47B7A-87FC-4150-B19F-79C9E542E4F4}" type="pres">
      <dgm:prSet presAssocID="{EAA3A2F8-C8CB-4A94-887E-0ECBC168F7DF}" presName="linNode" presStyleCnt="0"/>
      <dgm:spPr/>
    </dgm:pt>
    <dgm:pt modelId="{56E3CCE2-5195-4824-96C0-24CBF5F3D613}" type="pres">
      <dgm:prSet presAssocID="{EAA3A2F8-C8CB-4A94-887E-0ECBC168F7DF}" presName="parentText" presStyleLbl="node1" presStyleIdx="1" presStyleCnt="2">
        <dgm:presLayoutVars>
          <dgm:chMax val="1"/>
          <dgm:bulletEnabled val="1"/>
        </dgm:presLayoutVars>
      </dgm:prSet>
      <dgm:spPr/>
    </dgm:pt>
    <dgm:pt modelId="{CDF963C1-2175-4939-94B4-9C74E2B64033}" type="pres">
      <dgm:prSet presAssocID="{EAA3A2F8-C8CB-4A94-887E-0ECBC168F7DF}" presName="descendantText" presStyleLbl="alignAccFollowNode1" presStyleIdx="1" presStyleCnt="2">
        <dgm:presLayoutVars>
          <dgm:bulletEnabled val="1"/>
        </dgm:presLayoutVars>
      </dgm:prSet>
      <dgm:spPr/>
    </dgm:pt>
  </dgm:ptLst>
  <dgm:cxnLst>
    <dgm:cxn modelId="{65E4200A-420E-4195-8673-BAB21E130A5B}" type="presOf" srcId="{EAA3A2F8-C8CB-4A94-887E-0ECBC168F7DF}" destId="{56E3CCE2-5195-4824-96C0-24CBF5F3D613}" srcOrd="0" destOrd="0" presId="urn:microsoft.com/office/officeart/2005/8/layout/vList5"/>
    <dgm:cxn modelId="{B6EB6340-827E-4588-8A3C-EA90DC41FFA8}" type="presOf" srcId="{031363AF-E8BE-4E75-ACF8-F30F0758F3A5}" destId="{C5BC4E33-808E-44BF-A4C7-78FFFE5E743C}" srcOrd="0" destOrd="0" presId="urn:microsoft.com/office/officeart/2005/8/layout/vList5"/>
    <dgm:cxn modelId="{25A20082-94B0-4AB1-A302-C0D582476E48}" type="presOf" srcId="{8DB90623-FAEC-4C60-BDD3-7C58E6D9E3ED}" destId="{CBBE170B-42D4-4FCE-BA93-D49D46A61617}" srcOrd="0" destOrd="0" presId="urn:microsoft.com/office/officeart/2005/8/layout/vList5"/>
    <dgm:cxn modelId="{ABAD5592-EE1A-498D-8700-5FA584BBDB01}" srcId="{EAA3A2F8-C8CB-4A94-887E-0ECBC168F7DF}" destId="{D7AB53CC-18F7-4CB6-B465-C4FA4F4E1302}" srcOrd="0" destOrd="0" parTransId="{9DF2BC9D-5175-42E1-90FF-F8CC21C4D7FD}" sibTransId="{55DE4D4B-1D81-4CA4-A073-6E83E80E06BE}"/>
    <dgm:cxn modelId="{265826A3-8897-4997-B680-0CF6A6F196B4}" type="presOf" srcId="{3F188091-8F56-47DB-A9AB-2D93BC3D323C}" destId="{104927E2-83F4-4637-BEA1-D9872CDCA72F}" srcOrd="0" destOrd="0" presId="urn:microsoft.com/office/officeart/2005/8/layout/vList5"/>
    <dgm:cxn modelId="{64AC7AAA-6737-4CF7-948D-443085497BCD}" srcId="{031363AF-E8BE-4E75-ACF8-F30F0758F3A5}" destId="{EAA3A2F8-C8CB-4A94-887E-0ECBC168F7DF}" srcOrd="1" destOrd="0" parTransId="{39CC92A8-2718-4615-95F2-0FC7225F137B}" sibTransId="{4B380DB6-E2F8-4C15-87CC-E3D043C04DF7}"/>
    <dgm:cxn modelId="{651D31CF-DD9E-4AC5-9B28-52D42E9CCF12}" srcId="{3F188091-8F56-47DB-A9AB-2D93BC3D323C}" destId="{8DB90623-FAEC-4C60-BDD3-7C58E6D9E3ED}" srcOrd="0" destOrd="0" parTransId="{1943E31F-11C9-4418-B448-8222F9648213}" sibTransId="{144EEC0E-0216-4171-9135-20F6DBC62C54}"/>
    <dgm:cxn modelId="{D65B4BD2-68E0-4BBA-A43F-E7BBEF09E422}" srcId="{031363AF-E8BE-4E75-ACF8-F30F0758F3A5}" destId="{3F188091-8F56-47DB-A9AB-2D93BC3D323C}" srcOrd="0" destOrd="0" parTransId="{ED4D7431-EB20-41A8-8C5F-31269B8D2102}" sibTransId="{EFCE7A80-73F6-4316-98C1-AFBAF43E2ED8}"/>
    <dgm:cxn modelId="{D885B5EF-78D8-4968-B4A4-F5D65F370894}" type="presOf" srcId="{D7AB53CC-18F7-4CB6-B465-C4FA4F4E1302}" destId="{CDF963C1-2175-4939-94B4-9C74E2B64033}" srcOrd="0" destOrd="0" presId="urn:microsoft.com/office/officeart/2005/8/layout/vList5"/>
    <dgm:cxn modelId="{5D08DB1A-46DD-48BC-8B8C-A3A99F5731D7}" type="presParOf" srcId="{C5BC4E33-808E-44BF-A4C7-78FFFE5E743C}" destId="{F9BF2445-E44B-4E8D-9296-8FB2F16628B0}" srcOrd="0" destOrd="0" presId="urn:microsoft.com/office/officeart/2005/8/layout/vList5"/>
    <dgm:cxn modelId="{22F959C8-F20A-4B63-9CA5-47951CE74922}" type="presParOf" srcId="{F9BF2445-E44B-4E8D-9296-8FB2F16628B0}" destId="{104927E2-83F4-4637-BEA1-D9872CDCA72F}" srcOrd="0" destOrd="0" presId="urn:microsoft.com/office/officeart/2005/8/layout/vList5"/>
    <dgm:cxn modelId="{CE923E69-2EC8-4731-B379-7EF1B97CEEA0}" type="presParOf" srcId="{F9BF2445-E44B-4E8D-9296-8FB2F16628B0}" destId="{CBBE170B-42D4-4FCE-BA93-D49D46A61617}" srcOrd="1" destOrd="0" presId="urn:microsoft.com/office/officeart/2005/8/layout/vList5"/>
    <dgm:cxn modelId="{D644A15D-CA3D-4DE6-AB47-17DDBA25F6CF}" type="presParOf" srcId="{C5BC4E33-808E-44BF-A4C7-78FFFE5E743C}" destId="{79442D99-3028-4C85-A735-1DD2AA9F38B6}" srcOrd="1" destOrd="0" presId="urn:microsoft.com/office/officeart/2005/8/layout/vList5"/>
    <dgm:cxn modelId="{E5CD13D4-B7AF-4318-84F1-86A02D56FB37}" type="presParOf" srcId="{C5BC4E33-808E-44BF-A4C7-78FFFE5E743C}" destId="{70D47B7A-87FC-4150-B19F-79C9E542E4F4}" srcOrd="2" destOrd="0" presId="urn:microsoft.com/office/officeart/2005/8/layout/vList5"/>
    <dgm:cxn modelId="{5F7178E3-4465-4196-94BB-0E73375B5601}" type="presParOf" srcId="{70D47B7A-87FC-4150-B19F-79C9E542E4F4}" destId="{56E3CCE2-5195-4824-96C0-24CBF5F3D613}" srcOrd="0" destOrd="0" presId="urn:microsoft.com/office/officeart/2005/8/layout/vList5"/>
    <dgm:cxn modelId="{A5DCCD4A-EAE5-40E9-9229-31A21D18A0E5}" type="presParOf" srcId="{70D47B7A-87FC-4150-B19F-79C9E542E4F4}" destId="{CDF963C1-2175-4939-94B4-9C74E2B64033}"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472917-46BB-46A5-84FF-4A46156163D5}">
      <dsp:nvSpPr>
        <dsp:cNvPr id="0" name=""/>
        <dsp:cNvSpPr/>
      </dsp:nvSpPr>
      <dsp:spPr>
        <a:xfrm>
          <a:off x="0" y="0"/>
          <a:ext cx="3887788" cy="0"/>
        </a:xfrm>
        <a:prstGeom prst="lin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FEEF7C9-1E4C-415E-8E45-B77C4FF2A1C8}">
      <dsp:nvSpPr>
        <dsp:cNvPr id="0" name=""/>
        <dsp:cNvSpPr/>
      </dsp:nvSpPr>
      <dsp:spPr>
        <a:xfrm>
          <a:off x="0" y="0"/>
          <a:ext cx="3887788" cy="17764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US" sz="2300" kern="1200"/>
            <a:t>Users of the channeling function can book or set up appointments for medical appointments, and other appointments</a:t>
          </a:r>
        </a:p>
      </dsp:txBody>
      <dsp:txXfrm>
        <a:off x="0" y="0"/>
        <a:ext cx="3887788" cy="1776412"/>
      </dsp:txXfrm>
    </dsp:sp>
    <dsp:sp modelId="{4CBC90D5-B474-4EED-A24D-E357D9067C33}">
      <dsp:nvSpPr>
        <dsp:cNvPr id="0" name=""/>
        <dsp:cNvSpPr/>
      </dsp:nvSpPr>
      <dsp:spPr>
        <a:xfrm>
          <a:off x="0" y="1776412"/>
          <a:ext cx="3887788" cy="0"/>
        </a:xfrm>
        <a:prstGeom prst="line">
          <a:avLst/>
        </a:prstGeom>
        <a:solidFill>
          <a:schemeClr val="accent5">
            <a:hueOff val="-1496876"/>
            <a:satOff val="674"/>
            <a:lumOff val="-7057"/>
            <a:alphaOff val="0"/>
          </a:schemeClr>
        </a:solidFill>
        <a:ln w="12700" cap="flat" cmpd="sng" algn="ctr">
          <a:solidFill>
            <a:schemeClr val="accent5">
              <a:hueOff val="-1496876"/>
              <a:satOff val="674"/>
              <a:lumOff val="-7057"/>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3562D33-067E-4095-8656-4DEED85FF078}">
      <dsp:nvSpPr>
        <dsp:cNvPr id="0" name=""/>
        <dsp:cNvSpPr/>
      </dsp:nvSpPr>
      <dsp:spPr>
        <a:xfrm>
          <a:off x="0" y="1776412"/>
          <a:ext cx="3887788" cy="17764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US" sz="2300" kern="1200"/>
            <a:t>Users can select the preferred date, time and search for a doctor and select a doctor and then they  can pay the bill</a:t>
          </a:r>
        </a:p>
      </dsp:txBody>
      <dsp:txXfrm>
        <a:off x="0" y="1776412"/>
        <a:ext cx="3887788" cy="177641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7AD36C-5151-4B3D-90C7-45B3F232C2B1}">
      <dsp:nvSpPr>
        <dsp:cNvPr id="0" name=""/>
        <dsp:cNvSpPr/>
      </dsp:nvSpPr>
      <dsp:spPr>
        <a:xfrm>
          <a:off x="0" y="670"/>
          <a:ext cx="5803231" cy="156961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9893A4B-7078-43EB-8406-5645E36FF2C0}">
      <dsp:nvSpPr>
        <dsp:cNvPr id="0" name=""/>
        <dsp:cNvSpPr/>
      </dsp:nvSpPr>
      <dsp:spPr>
        <a:xfrm>
          <a:off x="474807" y="353833"/>
          <a:ext cx="863286" cy="86328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D289E2C-A108-4808-9E45-7325953AD767}">
      <dsp:nvSpPr>
        <dsp:cNvPr id="0" name=""/>
        <dsp:cNvSpPr/>
      </dsp:nvSpPr>
      <dsp:spPr>
        <a:xfrm>
          <a:off x="1812901" y="670"/>
          <a:ext cx="3990329" cy="15696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6117" tIns="166117" rIns="166117" bIns="166117" numCol="1" spcCol="1270" anchor="ctr" anchorCtr="0">
          <a:noAutofit/>
        </a:bodyPr>
        <a:lstStyle/>
        <a:p>
          <a:pPr marL="0" lvl="0" indent="0" algn="l" defTabSz="889000">
            <a:lnSpc>
              <a:spcPct val="100000"/>
            </a:lnSpc>
            <a:spcBef>
              <a:spcPct val="0"/>
            </a:spcBef>
            <a:spcAft>
              <a:spcPct val="35000"/>
            </a:spcAft>
            <a:buNone/>
          </a:pPr>
          <a:r>
            <a:rPr lang="en-US" sz="2000" kern="1200" dirty="0"/>
            <a:t>The lab web page serves to display and gather information regarding lab facilities</a:t>
          </a:r>
        </a:p>
      </dsp:txBody>
      <dsp:txXfrm>
        <a:off x="1812901" y="670"/>
        <a:ext cx="3990329" cy="1569611"/>
      </dsp:txXfrm>
    </dsp:sp>
    <dsp:sp modelId="{DB5C0CD3-91C1-4412-93A1-25710AAC3DA8}">
      <dsp:nvSpPr>
        <dsp:cNvPr id="0" name=""/>
        <dsp:cNvSpPr/>
      </dsp:nvSpPr>
      <dsp:spPr>
        <a:xfrm>
          <a:off x="0" y="1962685"/>
          <a:ext cx="5803231" cy="156961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4454F12-537F-4DD4-87AC-AC4A8E9E47EB}">
      <dsp:nvSpPr>
        <dsp:cNvPr id="0" name=""/>
        <dsp:cNvSpPr/>
      </dsp:nvSpPr>
      <dsp:spPr>
        <a:xfrm>
          <a:off x="474807" y="2315848"/>
          <a:ext cx="863286" cy="86328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F616B3D-0D45-48DC-BAEF-31CE98B3588B}">
      <dsp:nvSpPr>
        <dsp:cNvPr id="0" name=""/>
        <dsp:cNvSpPr/>
      </dsp:nvSpPr>
      <dsp:spPr>
        <a:xfrm>
          <a:off x="1812901" y="1962685"/>
          <a:ext cx="3990329" cy="15696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6117" tIns="166117" rIns="166117" bIns="166117" numCol="1" spcCol="1270" anchor="ctr" anchorCtr="0">
          <a:noAutofit/>
        </a:bodyPr>
        <a:lstStyle/>
        <a:p>
          <a:pPr marL="0" lvl="0" indent="0" algn="l" defTabSz="889000">
            <a:lnSpc>
              <a:spcPct val="100000"/>
            </a:lnSpc>
            <a:spcBef>
              <a:spcPct val="0"/>
            </a:spcBef>
            <a:spcAft>
              <a:spcPct val="35000"/>
            </a:spcAft>
            <a:buNone/>
          </a:pPr>
          <a:r>
            <a:rPr lang="en-US" sz="2000" kern="1200" dirty="0"/>
            <a:t>The design is specifically finished to highlight the services of the laboratory</a:t>
          </a:r>
        </a:p>
      </dsp:txBody>
      <dsp:txXfrm>
        <a:off x="1812901" y="1962685"/>
        <a:ext cx="3990329" cy="1569611"/>
      </dsp:txXfrm>
    </dsp:sp>
    <dsp:sp modelId="{A7044198-0F07-4953-AAED-E58C8D47F3A2}">
      <dsp:nvSpPr>
        <dsp:cNvPr id="0" name=""/>
        <dsp:cNvSpPr/>
      </dsp:nvSpPr>
      <dsp:spPr>
        <a:xfrm>
          <a:off x="0" y="3924700"/>
          <a:ext cx="5803231" cy="156961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6DD38B8-5699-406D-9D48-2B9271CFE97E}">
      <dsp:nvSpPr>
        <dsp:cNvPr id="0" name=""/>
        <dsp:cNvSpPr/>
      </dsp:nvSpPr>
      <dsp:spPr>
        <a:xfrm>
          <a:off x="474807" y="4277863"/>
          <a:ext cx="863286" cy="86328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A3A0543-6D80-498D-8BD0-DA018952492B}">
      <dsp:nvSpPr>
        <dsp:cNvPr id="0" name=""/>
        <dsp:cNvSpPr/>
      </dsp:nvSpPr>
      <dsp:spPr>
        <a:xfrm>
          <a:off x="1812901" y="3924700"/>
          <a:ext cx="3990329" cy="15696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6117" tIns="166117" rIns="166117" bIns="166117" numCol="1" spcCol="1270" anchor="ctr" anchorCtr="0">
          <a:noAutofit/>
        </a:bodyPr>
        <a:lstStyle/>
        <a:p>
          <a:pPr marL="0" lvl="0" indent="0" algn="l" defTabSz="889000">
            <a:lnSpc>
              <a:spcPct val="100000"/>
            </a:lnSpc>
            <a:spcBef>
              <a:spcPct val="0"/>
            </a:spcBef>
            <a:spcAft>
              <a:spcPct val="35000"/>
            </a:spcAft>
            <a:buNone/>
          </a:pPr>
          <a:r>
            <a:rPr lang="en-US" sz="2000" kern="1200" dirty="0"/>
            <a:t>In order to request a lab test a patient must enter the relevant data to a form and submit it</a:t>
          </a:r>
        </a:p>
      </dsp:txBody>
      <dsp:txXfrm>
        <a:off x="1812901" y="3924700"/>
        <a:ext cx="3990329" cy="156961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8C77C4-C839-49D8-AA2F-130DDB7BCAFC}">
      <dsp:nvSpPr>
        <dsp:cNvPr id="0" name=""/>
        <dsp:cNvSpPr/>
      </dsp:nvSpPr>
      <dsp:spPr>
        <a:xfrm>
          <a:off x="0" y="670"/>
          <a:ext cx="5803231" cy="156961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F74B393-9496-4E0F-8EBA-3FED3F13DA9D}">
      <dsp:nvSpPr>
        <dsp:cNvPr id="0" name=""/>
        <dsp:cNvSpPr/>
      </dsp:nvSpPr>
      <dsp:spPr>
        <a:xfrm>
          <a:off x="474807" y="353833"/>
          <a:ext cx="863286" cy="86328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B16065F-671A-4D93-B73F-A10D718C238B}">
      <dsp:nvSpPr>
        <dsp:cNvPr id="0" name=""/>
        <dsp:cNvSpPr/>
      </dsp:nvSpPr>
      <dsp:spPr>
        <a:xfrm>
          <a:off x="1812901" y="670"/>
          <a:ext cx="3990329" cy="15696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6117" tIns="166117" rIns="166117" bIns="166117" numCol="1" spcCol="1270" anchor="ctr" anchorCtr="0">
          <a:noAutofit/>
        </a:bodyPr>
        <a:lstStyle/>
        <a:p>
          <a:pPr marL="0" lvl="0" indent="0" algn="l" defTabSz="889000">
            <a:lnSpc>
              <a:spcPct val="100000"/>
            </a:lnSpc>
            <a:spcBef>
              <a:spcPct val="0"/>
            </a:spcBef>
            <a:spcAft>
              <a:spcPct val="35000"/>
            </a:spcAft>
            <a:buNone/>
          </a:pPr>
          <a:r>
            <a:rPr lang="en-US" sz="2000" kern="1200"/>
            <a:t>The Contact Us page is a way for users to get in touch with the people who run or support the website</a:t>
          </a:r>
        </a:p>
      </dsp:txBody>
      <dsp:txXfrm>
        <a:off x="1812901" y="670"/>
        <a:ext cx="3990329" cy="1569611"/>
      </dsp:txXfrm>
    </dsp:sp>
    <dsp:sp modelId="{BCE8A601-47C1-42FB-A195-C25160235BE1}">
      <dsp:nvSpPr>
        <dsp:cNvPr id="0" name=""/>
        <dsp:cNvSpPr/>
      </dsp:nvSpPr>
      <dsp:spPr>
        <a:xfrm>
          <a:off x="0" y="1962685"/>
          <a:ext cx="5803231" cy="156961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4F69899-04FC-4590-8412-49AE09DB0294}">
      <dsp:nvSpPr>
        <dsp:cNvPr id="0" name=""/>
        <dsp:cNvSpPr/>
      </dsp:nvSpPr>
      <dsp:spPr>
        <a:xfrm>
          <a:off x="474807" y="2315848"/>
          <a:ext cx="863286" cy="86328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DB43805-817B-4B0F-9907-1F1516E99D77}">
      <dsp:nvSpPr>
        <dsp:cNvPr id="0" name=""/>
        <dsp:cNvSpPr/>
      </dsp:nvSpPr>
      <dsp:spPr>
        <a:xfrm>
          <a:off x="1812901" y="1962685"/>
          <a:ext cx="3990329" cy="15696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6117" tIns="166117" rIns="166117" bIns="166117" numCol="1" spcCol="1270" anchor="ctr" anchorCtr="0">
          <a:noAutofit/>
        </a:bodyPr>
        <a:lstStyle/>
        <a:p>
          <a:pPr marL="0" lvl="0" indent="0" algn="l" defTabSz="889000">
            <a:lnSpc>
              <a:spcPct val="100000"/>
            </a:lnSpc>
            <a:spcBef>
              <a:spcPct val="0"/>
            </a:spcBef>
            <a:spcAft>
              <a:spcPct val="35000"/>
            </a:spcAft>
            <a:buNone/>
          </a:pPr>
          <a:r>
            <a:rPr lang="en-US" sz="2000" kern="1200"/>
            <a:t>We have provided information like email, phone number, and physical address</a:t>
          </a:r>
        </a:p>
      </dsp:txBody>
      <dsp:txXfrm>
        <a:off x="1812901" y="1962685"/>
        <a:ext cx="3990329" cy="1569611"/>
      </dsp:txXfrm>
    </dsp:sp>
    <dsp:sp modelId="{D0423B32-3619-4A9D-BD06-832722455DBC}">
      <dsp:nvSpPr>
        <dsp:cNvPr id="0" name=""/>
        <dsp:cNvSpPr/>
      </dsp:nvSpPr>
      <dsp:spPr>
        <a:xfrm>
          <a:off x="0" y="3924700"/>
          <a:ext cx="5803231" cy="156961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EBE63DC-2242-42FB-83CE-57FE7D216858}">
      <dsp:nvSpPr>
        <dsp:cNvPr id="0" name=""/>
        <dsp:cNvSpPr/>
      </dsp:nvSpPr>
      <dsp:spPr>
        <a:xfrm>
          <a:off x="474807" y="4277863"/>
          <a:ext cx="863286" cy="86328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F439434-33D6-41A4-A4B0-AE0281A62B59}">
      <dsp:nvSpPr>
        <dsp:cNvPr id="0" name=""/>
        <dsp:cNvSpPr/>
      </dsp:nvSpPr>
      <dsp:spPr>
        <a:xfrm>
          <a:off x="1812901" y="3924700"/>
          <a:ext cx="3990329" cy="15696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6117" tIns="166117" rIns="166117" bIns="166117" numCol="1" spcCol="1270" anchor="ctr" anchorCtr="0">
          <a:noAutofit/>
        </a:bodyPr>
        <a:lstStyle/>
        <a:p>
          <a:pPr marL="0" lvl="0" indent="0" algn="l" defTabSz="889000">
            <a:lnSpc>
              <a:spcPct val="100000"/>
            </a:lnSpc>
            <a:spcBef>
              <a:spcPct val="0"/>
            </a:spcBef>
            <a:spcAft>
              <a:spcPct val="35000"/>
            </a:spcAft>
            <a:buNone/>
          </a:pPr>
          <a:r>
            <a:rPr lang="en-US" sz="2000" kern="1200"/>
            <a:t>If you have any questions or want to give feedback or need help, you can use this page to contact us</a:t>
          </a:r>
        </a:p>
      </dsp:txBody>
      <dsp:txXfrm>
        <a:off x="1812901" y="3924700"/>
        <a:ext cx="3990329" cy="156961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3A7E31-1CF1-47A5-8FB1-CB347ACBB2BF}">
      <dsp:nvSpPr>
        <dsp:cNvPr id="0" name=""/>
        <dsp:cNvSpPr/>
      </dsp:nvSpPr>
      <dsp:spPr>
        <a:xfrm>
          <a:off x="0" y="670"/>
          <a:ext cx="5803231" cy="156961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51C408E-165C-4BF0-A722-B964B648AC47}">
      <dsp:nvSpPr>
        <dsp:cNvPr id="0" name=""/>
        <dsp:cNvSpPr/>
      </dsp:nvSpPr>
      <dsp:spPr>
        <a:xfrm>
          <a:off x="474807" y="353833"/>
          <a:ext cx="863286" cy="86328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17D407F-7958-42F4-BE92-FE50B25D4569}">
      <dsp:nvSpPr>
        <dsp:cNvPr id="0" name=""/>
        <dsp:cNvSpPr/>
      </dsp:nvSpPr>
      <dsp:spPr>
        <a:xfrm>
          <a:off x="1812901" y="670"/>
          <a:ext cx="3990329" cy="15696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6117" tIns="166117" rIns="166117" bIns="166117" numCol="1" spcCol="1270" anchor="ctr" anchorCtr="0">
          <a:noAutofit/>
        </a:bodyPr>
        <a:lstStyle/>
        <a:p>
          <a:pPr marL="0" lvl="0" indent="0" algn="l" defTabSz="622300">
            <a:lnSpc>
              <a:spcPct val="100000"/>
            </a:lnSpc>
            <a:spcBef>
              <a:spcPct val="0"/>
            </a:spcBef>
            <a:spcAft>
              <a:spcPct val="35000"/>
            </a:spcAft>
            <a:buNone/>
          </a:pPr>
          <a:r>
            <a:rPr lang="en-US" sz="1400" kern="1200"/>
            <a:t>The Register or Sign-Up feature enables new users to create an account on the website.</a:t>
          </a:r>
        </a:p>
      </dsp:txBody>
      <dsp:txXfrm>
        <a:off x="1812901" y="670"/>
        <a:ext cx="3990329" cy="1569611"/>
      </dsp:txXfrm>
    </dsp:sp>
    <dsp:sp modelId="{7DD6183A-9119-4F9A-9424-D211F01DB4A4}">
      <dsp:nvSpPr>
        <dsp:cNvPr id="0" name=""/>
        <dsp:cNvSpPr/>
      </dsp:nvSpPr>
      <dsp:spPr>
        <a:xfrm>
          <a:off x="0" y="1962685"/>
          <a:ext cx="5803231" cy="156961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8DC5677-19B5-4312-B541-5FE2F731749D}">
      <dsp:nvSpPr>
        <dsp:cNvPr id="0" name=""/>
        <dsp:cNvSpPr/>
      </dsp:nvSpPr>
      <dsp:spPr>
        <a:xfrm>
          <a:off x="474807" y="2315848"/>
          <a:ext cx="863286" cy="86328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3C7C4A1-14C3-4581-9E81-CD1B5289BE9A}">
      <dsp:nvSpPr>
        <dsp:cNvPr id="0" name=""/>
        <dsp:cNvSpPr/>
      </dsp:nvSpPr>
      <dsp:spPr>
        <a:xfrm>
          <a:off x="1812901" y="1962685"/>
          <a:ext cx="3990329" cy="15696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6117" tIns="166117" rIns="166117" bIns="166117" numCol="1" spcCol="1270" anchor="ctr" anchorCtr="0">
          <a:noAutofit/>
        </a:bodyPr>
        <a:lstStyle/>
        <a:p>
          <a:pPr marL="0" lvl="0" indent="0" algn="l" defTabSz="622300">
            <a:lnSpc>
              <a:spcPct val="100000"/>
            </a:lnSpc>
            <a:spcBef>
              <a:spcPct val="0"/>
            </a:spcBef>
            <a:spcAft>
              <a:spcPct val="35000"/>
            </a:spcAft>
            <a:buNone/>
          </a:pPr>
          <a:r>
            <a:rPr lang="en-US" sz="1400" kern="1200"/>
            <a:t>Users are typically required to provide relevant personal information, such as name, email address, and password, to create their account.</a:t>
          </a:r>
        </a:p>
      </dsp:txBody>
      <dsp:txXfrm>
        <a:off x="1812901" y="1962685"/>
        <a:ext cx="3990329" cy="1569611"/>
      </dsp:txXfrm>
    </dsp:sp>
    <dsp:sp modelId="{93D3F916-BC8F-4469-9583-160CAEE4EEEE}">
      <dsp:nvSpPr>
        <dsp:cNvPr id="0" name=""/>
        <dsp:cNvSpPr/>
      </dsp:nvSpPr>
      <dsp:spPr>
        <a:xfrm>
          <a:off x="0" y="3924700"/>
          <a:ext cx="5803231" cy="156961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7E42038-2D52-48C6-AB12-7AA892533474}">
      <dsp:nvSpPr>
        <dsp:cNvPr id="0" name=""/>
        <dsp:cNvSpPr/>
      </dsp:nvSpPr>
      <dsp:spPr>
        <a:xfrm>
          <a:off x="474807" y="4277863"/>
          <a:ext cx="863286" cy="86328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1F8F4E2-4F63-4E0F-AAE4-CB7FEDA5D990}">
      <dsp:nvSpPr>
        <dsp:cNvPr id="0" name=""/>
        <dsp:cNvSpPr/>
      </dsp:nvSpPr>
      <dsp:spPr>
        <a:xfrm>
          <a:off x="1812901" y="3924700"/>
          <a:ext cx="3990329" cy="15696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6117" tIns="166117" rIns="166117" bIns="166117" numCol="1" spcCol="1270" anchor="ctr" anchorCtr="0">
          <a:noAutofit/>
        </a:bodyPr>
        <a:lstStyle/>
        <a:p>
          <a:pPr marL="0" lvl="0" indent="0" algn="l" defTabSz="622300">
            <a:lnSpc>
              <a:spcPct val="100000"/>
            </a:lnSpc>
            <a:spcBef>
              <a:spcPct val="0"/>
            </a:spcBef>
            <a:spcAft>
              <a:spcPct val="35000"/>
            </a:spcAft>
            <a:buNone/>
          </a:pPr>
          <a:r>
            <a:rPr lang="en-US" sz="1400" kern="1200"/>
            <a:t>After signing up on the website, users typically gain access to various features and functionalities such as find doctors, channel doctors, manage appointments, check lab reports and etc.</a:t>
          </a:r>
        </a:p>
      </dsp:txBody>
      <dsp:txXfrm>
        <a:off x="1812901" y="3924700"/>
        <a:ext cx="3990329" cy="156961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8B4F89-ABE4-42E3-BA09-80987B6ED160}">
      <dsp:nvSpPr>
        <dsp:cNvPr id="0" name=""/>
        <dsp:cNvSpPr/>
      </dsp:nvSpPr>
      <dsp:spPr>
        <a:xfrm>
          <a:off x="0" y="670"/>
          <a:ext cx="5803231" cy="156961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714F8DA-48D4-4250-B795-876840BD4FAE}">
      <dsp:nvSpPr>
        <dsp:cNvPr id="0" name=""/>
        <dsp:cNvSpPr/>
      </dsp:nvSpPr>
      <dsp:spPr>
        <a:xfrm>
          <a:off x="474807" y="353833"/>
          <a:ext cx="863286" cy="86328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61CF7CD-7517-4BB1-BF11-41CB50012168}">
      <dsp:nvSpPr>
        <dsp:cNvPr id="0" name=""/>
        <dsp:cNvSpPr/>
      </dsp:nvSpPr>
      <dsp:spPr>
        <a:xfrm>
          <a:off x="1812901" y="670"/>
          <a:ext cx="3990329" cy="15696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6117" tIns="166117" rIns="166117" bIns="166117" numCol="1" spcCol="1270" anchor="ctr" anchorCtr="0">
          <a:noAutofit/>
        </a:bodyPr>
        <a:lstStyle/>
        <a:p>
          <a:pPr marL="0" lvl="0" indent="0" algn="l" defTabSz="889000">
            <a:lnSpc>
              <a:spcPct val="100000"/>
            </a:lnSpc>
            <a:spcBef>
              <a:spcPct val="0"/>
            </a:spcBef>
            <a:spcAft>
              <a:spcPct val="35000"/>
            </a:spcAft>
            <a:buNone/>
          </a:pPr>
          <a:r>
            <a:rPr lang="en-US" sz="2000" kern="1200"/>
            <a:t>The Login functionality allows registered users to access their personalized accounts on the website</a:t>
          </a:r>
        </a:p>
      </dsp:txBody>
      <dsp:txXfrm>
        <a:off x="1812901" y="670"/>
        <a:ext cx="3990329" cy="1569611"/>
      </dsp:txXfrm>
    </dsp:sp>
    <dsp:sp modelId="{81928A92-FC05-4DE3-8129-C56487413B34}">
      <dsp:nvSpPr>
        <dsp:cNvPr id="0" name=""/>
        <dsp:cNvSpPr/>
      </dsp:nvSpPr>
      <dsp:spPr>
        <a:xfrm>
          <a:off x="0" y="1962685"/>
          <a:ext cx="5803231" cy="156961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EBD5FDA-5101-4821-821C-9815BB0E0A6D}">
      <dsp:nvSpPr>
        <dsp:cNvPr id="0" name=""/>
        <dsp:cNvSpPr/>
      </dsp:nvSpPr>
      <dsp:spPr>
        <a:xfrm>
          <a:off x="474807" y="2315848"/>
          <a:ext cx="863286" cy="86328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14DEE41-4D44-498C-9055-AB8012139C02}">
      <dsp:nvSpPr>
        <dsp:cNvPr id="0" name=""/>
        <dsp:cNvSpPr/>
      </dsp:nvSpPr>
      <dsp:spPr>
        <a:xfrm>
          <a:off x="1812901" y="1962685"/>
          <a:ext cx="3990329" cy="15696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6117" tIns="166117" rIns="166117" bIns="166117" numCol="1" spcCol="1270" anchor="ctr" anchorCtr="0">
          <a:noAutofit/>
        </a:bodyPr>
        <a:lstStyle/>
        <a:p>
          <a:pPr marL="0" lvl="0" indent="0" algn="l" defTabSz="889000">
            <a:lnSpc>
              <a:spcPct val="100000"/>
            </a:lnSpc>
            <a:spcBef>
              <a:spcPct val="0"/>
            </a:spcBef>
            <a:spcAft>
              <a:spcPct val="35000"/>
            </a:spcAft>
            <a:buNone/>
          </a:pPr>
          <a:r>
            <a:rPr lang="en-US" sz="2000" kern="1200"/>
            <a:t>Users typically enter their username or email and password to log in</a:t>
          </a:r>
        </a:p>
      </dsp:txBody>
      <dsp:txXfrm>
        <a:off x="1812901" y="1962685"/>
        <a:ext cx="3990329" cy="1569611"/>
      </dsp:txXfrm>
    </dsp:sp>
    <dsp:sp modelId="{785975AD-4729-46E1-B45F-A286A84AC1EB}">
      <dsp:nvSpPr>
        <dsp:cNvPr id="0" name=""/>
        <dsp:cNvSpPr/>
      </dsp:nvSpPr>
      <dsp:spPr>
        <a:xfrm>
          <a:off x="0" y="3924700"/>
          <a:ext cx="5803231" cy="156961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2E16A64-670B-40BD-B15D-E99311FBD38D}">
      <dsp:nvSpPr>
        <dsp:cNvPr id="0" name=""/>
        <dsp:cNvSpPr/>
      </dsp:nvSpPr>
      <dsp:spPr>
        <a:xfrm>
          <a:off x="474807" y="4277863"/>
          <a:ext cx="863286" cy="86328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3128EDD-48CD-4692-8C0F-6753A81FB3FD}">
      <dsp:nvSpPr>
        <dsp:cNvPr id="0" name=""/>
        <dsp:cNvSpPr/>
      </dsp:nvSpPr>
      <dsp:spPr>
        <a:xfrm>
          <a:off x="1812901" y="3924700"/>
          <a:ext cx="3990329" cy="15696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6117" tIns="166117" rIns="166117" bIns="166117" numCol="1" spcCol="1270" anchor="ctr" anchorCtr="0">
          <a:noAutofit/>
        </a:bodyPr>
        <a:lstStyle/>
        <a:p>
          <a:pPr marL="0" lvl="0" indent="0" algn="l" defTabSz="889000">
            <a:lnSpc>
              <a:spcPct val="100000"/>
            </a:lnSpc>
            <a:spcBef>
              <a:spcPct val="0"/>
            </a:spcBef>
            <a:spcAft>
              <a:spcPct val="35000"/>
            </a:spcAft>
            <a:buNone/>
          </a:pPr>
          <a:r>
            <a:rPr lang="en-US" sz="2000" kern="1200"/>
            <a:t>After successful login, the user is usually redirected to the home page of the website</a:t>
          </a:r>
        </a:p>
      </dsp:txBody>
      <dsp:txXfrm>
        <a:off x="1812901" y="3924700"/>
        <a:ext cx="3990329" cy="1569611"/>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2C0E5A6-35D8-49BF-A488-7C40AECACD81}">
      <dsp:nvSpPr>
        <dsp:cNvPr id="0" name=""/>
        <dsp:cNvSpPr/>
      </dsp:nvSpPr>
      <dsp:spPr>
        <a:xfrm>
          <a:off x="0" y="1876"/>
          <a:ext cx="3816096" cy="0"/>
        </a:xfrm>
        <a:prstGeom prst="lin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9198179F-6F65-4741-A085-47C2B5E3A7A4}">
      <dsp:nvSpPr>
        <dsp:cNvPr id="0" name=""/>
        <dsp:cNvSpPr/>
      </dsp:nvSpPr>
      <dsp:spPr>
        <a:xfrm>
          <a:off x="0" y="1876"/>
          <a:ext cx="3816096" cy="12799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a:t>This page contains frequently asked questions and their corresponding answers, providing users with quick access to relevant information</a:t>
          </a:r>
        </a:p>
      </dsp:txBody>
      <dsp:txXfrm>
        <a:off x="0" y="1876"/>
        <a:ext cx="3816096" cy="1279970"/>
      </dsp:txXfrm>
    </dsp:sp>
    <dsp:sp modelId="{57F5E733-3A92-4C72-86F3-71C02A2CFF0A}">
      <dsp:nvSpPr>
        <dsp:cNvPr id="0" name=""/>
        <dsp:cNvSpPr/>
      </dsp:nvSpPr>
      <dsp:spPr>
        <a:xfrm>
          <a:off x="0" y="1281847"/>
          <a:ext cx="3816096" cy="0"/>
        </a:xfrm>
        <a:prstGeom prst="line">
          <a:avLst/>
        </a:prstGeom>
        <a:solidFill>
          <a:schemeClr val="accent5">
            <a:hueOff val="-748438"/>
            <a:satOff val="337"/>
            <a:lumOff val="-3529"/>
            <a:alphaOff val="0"/>
          </a:schemeClr>
        </a:solidFill>
        <a:ln w="12700" cap="flat" cmpd="sng" algn="ctr">
          <a:solidFill>
            <a:schemeClr val="accent5">
              <a:hueOff val="-748438"/>
              <a:satOff val="337"/>
              <a:lumOff val="-3529"/>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833DA8EF-D527-49FB-A5FF-7CF0E6E78339}">
      <dsp:nvSpPr>
        <dsp:cNvPr id="0" name=""/>
        <dsp:cNvSpPr/>
      </dsp:nvSpPr>
      <dsp:spPr>
        <a:xfrm>
          <a:off x="0" y="1281847"/>
          <a:ext cx="3816096" cy="12799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a:t>This page is designed to address frequently encountered concerns and provide helpful information</a:t>
          </a:r>
        </a:p>
      </dsp:txBody>
      <dsp:txXfrm>
        <a:off x="0" y="1281847"/>
        <a:ext cx="3816096" cy="1279970"/>
      </dsp:txXfrm>
    </dsp:sp>
    <dsp:sp modelId="{343A6A8D-7F49-4BC6-8ED5-24A92928F2B9}">
      <dsp:nvSpPr>
        <dsp:cNvPr id="0" name=""/>
        <dsp:cNvSpPr/>
      </dsp:nvSpPr>
      <dsp:spPr>
        <a:xfrm>
          <a:off x="0" y="2561818"/>
          <a:ext cx="3816096" cy="0"/>
        </a:xfrm>
        <a:prstGeom prst="line">
          <a:avLst/>
        </a:prstGeom>
        <a:solidFill>
          <a:schemeClr val="accent5">
            <a:hueOff val="-1496876"/>
            <a:satOff val="674"/>
            <a:lumOff val="-7057"/>
            <a:alphaOff val="0"/>
          </a:schemeClr>
        </a:solidFill>
        <a:ln w="12700" cap="flat" cmpd="sng" algn="ctr">
          <a:solidFill>
            <a:schemeClr val="accent5">
              <a:hueOff val="-1496876"/>
              <a:satOff val="674"/>
              <a:lumOff val="-7057"/>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59FFD384-1FF6-4BC6-8C3E-0595E2D87107}">
      <dsp:nvSpPr>
        <dsp:cNvPr id="0" name=""/>
        <dsp:cNvSpPr/>
      </dsp:nvSpPr>
      <dsp:spPr>
        <a:xfrm>
          <a:off x="0" y="2561818"/>
          <a:ext cx="3816096" cy="12799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a:t>This page aims to provide clear and concise explanations about various aspects of our platform and services</a:t>
          </a:r>
        </a:p>
      </dsp:txBody>
      <dsp:txXfrm>
        <a:off x="0" y="2561818"/>
        <a:ext cx="3816096" cy="127997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93DA252-D2B4-4314-92E3-ADB662BABE06}">
      <dsp:nvSpPr>
        <dsp:cNvPr id="0" name=""/>
        <dsp:cNvSpPr/>
      </dsp:nvSpPr>
      <dsp:spPr>
        <a:xfrm>
          <a:off x="0" y="0"/>
          <a:ext cx="3816096" cy="0"/>
        </a:xfrm>
        <a:prstGeom prst="lin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F35DE192-B1D8-4E3C-B4BF-3C872B8502C8}">
      <dsp:nvSpPr>
        <dsp:cNvPr id="0" name=""/>
        <dsp:cNvSpPr/>
      </dsp:nvSpPr>
      <dsp:spPr>
        <a:xfrm>
          <a:off x="0" y="0"/>
          <a:ext cx="3816096" cy="19218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a:t>The Feedback page of our e-channeling system provides a platform for users to share their experiences, suggestions, and opinions about the website and its services.</a:t>
          </a:r>
        </a:p>
      </dsp:txBody>
      <dsp:txXfrm>
        <a:off x="0" y="0"/>
        <a:ext cx="3816096" cy="1921833"/>
      </dsp:txXfrm>
    </dsp:sp>
    <dsp:sp modelId="{A5154F31-ED4F-47E2-B61C-B93FF0370B86}">
      <dsp:nvSpPr>
        <dsp:cNvPr id="0" name=""/>
        <dsp:cNvSpPr/>
      </dsp:nvSpPr>
      <dsp:spPr>
        <a:xfrm>
          <a:off x="0" y="1921833"/>
          <a:ext cx="3816096" cy="0"/>
        </a:xfrm>
        <a:prstGeom prst="line">
          <a:avLst/>
        </a:prstGeom>
        <a:solidFill>
          <a:schemeClr val="accent5">
            <a:hueOff val="-1496876"/>
            <a:satOff val="674"/>
            <a:lumOff val="-7057"/>
            <a:alphaOff val="0"/>
          </a:schemeClr>
        </a:solidFill>
        <a:ln w="12700" cap="flat" cmpd="sng" algn="ctr">
          <a:solidFill>
            <a:schemeClr val="accent5">
              <a:hueOff val="-1496876"/>
              <a:satOff val="674"/>
              <a:lumOff val="-7057"/>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803168A2-1EBA-4214-9D87-408D02D1BA2D}">
      <dsp:nvSpPr>
        <dsp:cNvPr id="0" name=""/>
        <dsp:cNvSpPr/>
      </dsp:nvSpPr>
      <dsp:spPr>
        <a:xfrm>
          <a:off x="0" y="1921833"/>
          <a:ext cx="3816096" cy="19218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a:t>On the other hand, this page allows users to provide feedback, suggestions, or report any issues they encounter with our e-channeling service.</a:t>
          </a:r>
        </a:p>
      </dsp:txBody>
      <dsp:txXfrm>
        <a:off x="0" y="1921833"/>
        <a:ext cx="3816096" cy="1921833"/>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8384F9E-5196-41C4-9DFA-A478D9F44C66}">
      <dsp:nvSpPr>
        <dsp:cNvPr id="0" name=""/>
        <dsp:cNvSpPr/>
      </dsp:nvSpPr>
      <dsp:spPr>
        <a:xfrm rot="5400000">
          <a:off x="2874031" y="-516759"/>
          <a:ext cx="2144331" cy="3714067"/>
        </a:xfrm>
        <a:prstGeom prst="round2Same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770" tIns="32385" rIns="64770" bIns="32385" numCol="1" spcCol="1270" anchor="ctr" anchorCtr="0">
          <a:noAutofit/>
        </a:bodyPr>
        <a:lstStyle/>
        <a:p>
          <a:pPr marL="171450" lvl="1" indent="-171450" algn="l" defTabSz="755650">
            <a:lnSpc>
              <a:spcPct val="90000"/>
            </a:lnSpc>
            <a:spcBef>
              <a:spcPct val="0"/>
            </a:spcBef>
            <a:spcAft>
              <a:spcPct val="15000"/>
            </a:spcAft>
            <a:buChar char="•"/>
          </a:pPr>
          <a:r>
            <a:rPr lang="en-US" sz="1700" kern="1200"/>
            <a:t>To fix this: we should identify the target customers and then we can find the common language that they are using and then we can add a dropdown menu or radio buttons to switch between those languages</a:t>
          </a:r>
        </a:p>
      </dsp:txBody>
      <dsp:txXfrm rot="-5400000">
        <a:off x="2089163" y="372787"/>
        <a:ext cx="3609389" cy="1934975"/>
      </dsp:txXfrm>
    </dsp:sp>
    <dsp:sp modelId="{BD65D96A-1460-4A66-B660-AB40F4725091}">
      <dsp:nvSpPr>
        <dsp:cNvPr id="0" name=""/>
        <dsp:cNvSpPr/>
      </dsp:nvSpPr>
      <dsp:spPr>
        <a:xfrm>
          <a:off x="0" y="67"/>
          <a:ext cx="2089163" cy="2680414"/>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40005" rIns="80010" bIns="40005" numCol="1" spcCol="1270" anchor="ctr" anchorCtr="0">
          <a:noAutofit/>
        </a:bodyPr>
        <a:lstStyle/>
        <a:p>
          <a:pPr marL="0" lvl="0" indent="0" algn="ctr" defTabSz="933450">
            <a:lnSpc>
              <a:spcPct val="90000"/>
            </a:lnSpc>
            <a:spcBef>
              <a:spcPct val="0"/>
            </a:spcBef>
            <a:spcAft>
              <a:spcPct val="35000"/>
            </a:spcAft>
            <a:buNone/>
            <a:defRPr b="1"/>
          </a:pPr>
          <a:r>
            <a:rPr lang="en-US" sz="2100" b="1" kern="1200"/>
            <a:t>Limited languages :This web site supports only English language</a:t>
          </a:r>
          <a:endParaRPr lang="en-US" sz="2100" kern="1200"/>
        </a:p>
      </dsp:txBody>
      <dsp:txXfrm>
        <a:off x="101985" y="102052"/>
        <a:ext cx="1885193" cy="2476444"/>
      </dsp:txXfrm>
    </dsp:sp>
    <dsp:sp modelId="{3847E4D3-2B44-4C81-B570-7632E164A538}">
      <dsp:nvSpPr>
        <dsp:cNvPr id="0" name=""/>
        <dsp:cNvSpPr/>
      </dsp:nvSpPr>
      <dsp:spPr>
        <a:xfrm rot="5400000">
          <a:off x="2874031" y="2297674"/>
          <a:ext cx="2144331" cy="3714067"/>
        </a:xfrm>
        <a:prstGeom prst="round2SameRect">
          <a:avLst/>
        </a:prstGeom>
        <a:solidFill>
          <a:schemeClr val="accent2">
            <a:tint val="40000"/>
            <a:alpha val="90000"/>
            <a:hueOff val="21039088"/>
            <a:satOff val="15847"/>
            <a:lumOff val="1416"/>
            <a:alphaOff val="0"/>
          </a:schemeClr>
        </a:solidFill>
        <a:ln w="12700" cap="flat" cmpd="sng" algn="ctr">
          <a:solidFill>
            <a:schemeClr val="accent2">
              <a:tint val="40000"/>
              <a:alpha val="90000"/>
              <a:hueOff val="21039088"/>
              <a:satOff val="15847"/>
              <a:lumOff val="1416"/>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770" tIns="32385" rIns="64770" bIns="32385" numCol="1" spcCol="1270" anchor="ctr" anchorCtr="0">
          <a:noAutofit/>
        </a:bodyPr>
        <a:lstStyle/>
        <a:p>
          <a:pPr marL="171450" lvl="1" indent="-171450" algn="l" defTabSz="755650">
            <a:lnSpc>
              <a:spcPct val="90000"/>
            </a:lnSpc>
            <a:spcBef>
              <a:spcPct val="0"/>
            </a:spcBef>
            <a:spcAft>
              <a:spcPct val="15000"/>
            </a:spcAft>
            <a:buChar char="•"/>
          </a:pPr>
          <a:r>
            <a:rPr lang="en-US" sz="1700" kern="1200"/>
            <a:t>To fix this: we can develop a mobile version of the web site.to do so we can optimize the web site design and functionalities for mobile devices.</a:t>
          </a:r>
        </a:p>
      </dsp:txBody>
      <dsp:txXfrm rot="-5400000">
        <a:off x="2089163" y="3187220"/>
        <a:ext cx="3609389" cy="1934975"/>
      </dsp:txXfrm>
    </dsp:sp>
    <dsp:sp modelId="{25563E17-0269-45D6-8123-668B685AD3E7}">
      <dsp:nvSpPr>
        <dsp:cNvPr id="0" name=""/>
        <dsp:cNvSpPr/>
      </dsp:nvSpPr>
      <dsp:spPr>
        <a:xfrm>
          <a:off x="0" y="2814501"/>
          <a:ext cx="2089163" cy="2680414"/>
        </a:xfrm>
        <a:prstGeom prst="roundRect">
          <a:avLst/>
        </a:prstGeom>
        <a:solidFill>
          <a:schemeClr val="accent2">
            <a:hueOff val="20084191"/>
            <a:satOff val="-674"/>
            <a:lumOff val="705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40005" rIns="80010" bIns="40005" numCol="1" spcCol="1270" anchor="ctr" anchorCtr="0">
          <a:noAutofit/>
        </a:bodyPr>
        <a:lstStyle/>
        <a:p>
          <a:pPr marL="0" lvl="0" indent="0" algn="ctr" defTabSz="933450">
            <a:lnSpc>
              <a:spcPct val="90000"/>
            </a:lnSpc>
            <a:spcBef>
              <a:spcPct val="0"/>
            </a:spcBef>
            <a:spcAft>
              <a:spcPct val="35000"/>
            </a:spcAft>
            <a:buNone/>
            <a:defRPr b="1"/>
          </a:pPr>
          <a:r>
            <a:rPr lang="en-US" sz="2100" b="1" kern="1200"/>
            <a:t>mobile version:</a:t>
          </a:r>
          <a:r>
            <a:rPr lang="en-US" sz="2100" kern="1200"/>
            <a:t> </a:t>
          </a:r>
          <a:r>
            <a:rPr lang="en-US" sz="2100" b="1" kern="1200"/>
            <a:t>The website does not support mobile compatibility</a:t>
          </a:r>
          <a:endParaRPr lang="en-US" sz="2100" kern="1200"/>
        </a:p>
      </dsp:txBody>
      <dsp:txXfrm>
        <a:off x="101985" y="2916486"/>
        <a:ext cx="1885193" cy="2476444"/>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BBE170B-42D4-4FCE-BA93-D49D46A61617}">
      <dsp:nvSpPr>
        <dsp:cNvPr id="0" name=""/>
        <dsp:cNvSpPr/>
      </dsp:nvSpPr>
      <dsp:spPr>
        <a:xfrm rot="5400000">
          <a:off x="2874031" y="-516759"/>
          <a:ext cx="2144331" cy="3714067"/>
        </a:xfrm>
        <a:prstGeom prst="round2Same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150" tIns="28575" rIns="57150" bIns="28575" numCol="1" spcCol="1270" anchor="ctr" anchorCtr="0">
          <a:noAutofit/>
        </a:bodyPr>
        <a:lstStyle/>
        <a:p>
          <a:pPr marL="114300" lvl="1" indent="-114300" algn="l" defTabSz="666750">
            <a:lnSpc>
              <a:spcPct val="90000"/>
            </a:lnSpc>
            <a:spcBef>
              <a:spcPct val="0"/>
            </a:spcBef>
            <a:spcAft>
              <a:spcPct val="15000"/>
            </a:spcAft>
            <a:buChar char="•"/>
          </a:pPr>
          <a:r>
            <a:rPr lang="en-US" sz="1500" kern="1200"/>
            <a:t>To fix this, it is recommended to select a suitable database, link it to the backend code of the website, and update the data into the database for efficient data management.</a:t>
          </a:r>
        </a:p>
      </dsp:txBody>
      <dsp:txXfrm rot="-5400000">
        <a:off x="2089163" y="372787"/>
        <a:ext cx="3609389" cy="1934975"/>
      </dsp:txXfrm>
    </dsp:sp>
    <dsp:sp modelId="{104927E2-83F4-4637-BEA1-D9872CDCA72F}">
      <dsp:nvSpPr>
        <dsp:cNvPr id="0" name=""/>
        <dsp:cNvSpPr/>
      </dsp:nvSpPr>
      <dsp:spPr>
        <a:xfrm>
          <a:off x="0" y="67"/>
          <a:ext cx="2089163" cy="2680414"/>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32385" rIns="64770" bIns="32385" numCol="1" spcCol="1270" anchor="ctr" anchorCtr="0">
          <a:noAutofit/>
        </a:bodyPr>
        <a:lstStyle/>
        <a:p>
          <a:pPr marL="0" lvl="0" indent="0" algn="ctr" defTabSz="755650">
            <a:lnSpc>
              <a:spcPct val="90000"/>
            </a:lnSpc>
            <a:spcBef>
              <a:spcPct val="0"/>
            </a:spcBef>
            <a:spcAft>
              <a:spcPct val="35000"/>
            </a:spcAft>
            <a:buNone/>
            <a:defRPr b="1"/>
          </a:pPr>
          <a:r>
            <a:rPr lang="en-US" sz="1700" b="1" kern="1200"/>
            <a:t>Performance bottleneck : This web site does not use a database therefore when handling large number of data, there can be some difficulties</a:t>
          </a:r>
          <a:endParaRPr lang="en-US" sz="1700" kern="1200"/>
        </a:p>
      </dsp:txBody>
      <dsp:txXfrm>
        <a:off x="101985" y="102052"/>
        <a:ext cx="1885193" cy="2476444"/>
      </dsp:txXfrm>
    </dsp:sp>
    <dsp:sp modelId="{CDF963C1-2175-4939-94B4-9C74E2B64033}">
      <dsp:nvSpPr>
        <dsp:cNvPr id="0" name=""/>
        <dsp:cNvSpPr/>
      </dsp:nvSpPr>
      <dsp:spPr>
        <a:xfrm rot="5400000">
          <a:off x="2874031" y="2297674"/>
          <a:ext cx="2144331" cy="3714067"/>
        </a:xfrm>
        <a:prstGeom prst="round2SameRect">
          <a:avLst/>
        </a:prstGeom>
        <a:solidFill>
          <a:schemeClr val="accent2">
            <a:tint val="40000"/>
            <a:alpha val="90000"/>
            <a:hueOff val="21039088"/>
            <a:satOff val="15847"/>
            <a:lumOff val="1416"/>
            <a:alphaOff val="0"/>
          </a:schemeClr>
        </a:solidFill>
        <a:ln w="12700" cap="flat" cmpd="sng" algn="ctr">
          <a:solidFill>
            <a:schemeClr val="accent2">
              <a:tint val="40000"/>
              <a:alpha val="90000"/>
              <a:hueOff val="21039088"/>
              <a:satOff val="15847"/>
              <a:lumOff val="1416"/>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150" tIns="28575" rIns="57150" bIns="28575" numCol="1" spcCol="1270" anchor="ctr" anchorCtr="0">
          <a:noAutofit/>
        </a:bodyPr>
        <a:lstStyle/>
        <a:p>
          <a:pPr marL="114300" lvl="1" indent="-114300" algn="l" defTabSz="666750">
            <a:lnSpc>
              <a:spcPct val="90000"/>
            </a:lnSpc>
            <a:spcBef>
              <a:spcPct val="0"/>
            </a:spcBef>
            <a:spcAft>
              <a:spcPct val="15000"/>
            </a:spcAft>
            <a:buChar char="•"/>
          </a:pPr>
          <a:r>
            <a:rPr lang="en-US" sz="1500" kern="1200"/>
            <a:t>To fix this, we can implement HTTPS for secure communication, add Two-Factor Authentication (2FA) for user verification, perform regular security checks, enforce strong passwords, and encrypt sensitive information to enhance security and protect users' private information.</a:t>
          </a:r>
        </a:p>
      </dsp:txBody>
      <dsp:txXfrm rot="-5400000">
        <a:off x="2089163" y="3187220"/>
        <a:ext cx="3609389" cy="1934975"/>
      </dsp:txXfrm>
    </dsp:sp>
    <dsp:sp modelId="{56E3CCE2-5195-4824-96C0-24CBF5F3D613}">
      <dsp:nvSpPr>
        <dsp:cNvPr id="0" name=""/>
        <dsp:cNvSpPr/>
      </dsp:nvSpPr>
      <dsp:spPr>
        <a:xfrm>
          <a:off x="0" y="2814501"/>
          <a:ext cx="2089163" cy="2680414"/>
        </a:xfrm>
        <a:prstGeom prst="roundRect">
          <a:avLst/>
        </a:prstGeom>
        <a:solidFill>
          <a:schemeClr val="accent2">
            <a:hueOff val="20084191"/>
            <a:satOff val="-674"/>
            <a:lumOff val="705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32385" rIns="64770" bIns="32385" numCol="1" spcCol="1270" anchor="ctr" anchorCtr="0">
          <a:noAutofit/>
        </a:bodyPr>
        <a:lstStyle/>
        <a:p>
          <a:pPr marL="0" lvl="0" indent="0" algn="ctr" defTabSz="755650">
            <a:lnSpc>
              <a:spcPct val="90000"/>
            </a:lnSpc>
            <a:spcBef>
              <a:spcPct val="0"/>
            </a:spcBef>
            <a:spcAft>
              <a:spcPct val="35000"/>
            </a:spcAft>
            <a:buNone/>
            <a:defRPr b="1"/>
          </a:pPr>
          <a:r>
            <a:rPr lang="en-US" sz="1700" b="1" kern="1200"/>
            <a:t>Security – There aren't currently enough security measures on the website</a:t>
          </a:r>
          <a:endParaRPr lang="en-US" sz="1700" kern="1200"/>
        </a:p>
      </dsp:txBody>
      <dsp:txXfrm>
        <a:off x="101985" y="2916486"/>
        <a:ext cx="1885193" cy="2476444"/>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6.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7.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8.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Graphic 1" descr="Tag=AccentColor&#10;Flavor=Light&#10;Target=Fill">
            <a:extLst>
              <a:ext uri="{FF2B5EF4-FFF2-40B4-BE49-F238E27FC236}">
                <a16:creationId xmlns:a16="http://schemas.microsoft.com/office/drawing/2014/main" id="{0D57E7FA-E8FC-45AC-868F-CDC8144939D6}"/>
              </a:ext>
            </a:extLst>
          </p:cNvPr>
          <p:cNvSpPr/>
          <p:nvPr/>
        </p:nvSpPr>
        <p:spPr>
          <a:xfrm rot="10800000" flipV="1">
            <a:off x="2599854" y="527562"/>
            <a:ext cx="6992292" cy="5102484"/>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alpha val="20000"/>
            </a:schemeClr>
          </a:solidFill>
          <a:ln w="32707"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807094A5-EB6F-441D-88F8-CD7A30C84707}"/>
              </a:ext>
            </a:extLst>
          </p:cNvPr>
          <p:cNvSpPr>
            <a:spLocks noGrp="1"/>
          </p:cNvSpPr>
          <p:nvPr>
            <p:ph type="ctrTitle"/>
          </p:nvPr>
        </p:nvSpPr>
        <p:spPr>
          <a:xfrm>
            <a:off x="1508760" y="1591056"/>
            <a:ext cx="5705856" cy="3264408"/>
          </a:xfrm>
        </p:spPr>
        <p:txBody>
          <a:bodyPr anchor="b">
            <a:normAutofit/>
          </a:bodyPr>
          <a:lstStyle>
            <a:lvl1pPr algn="l">
              <a:defRPr sz="4800"/>
            </a:lvl1pPr>
          </a:lstStyle>
          <a:p>
            <a:r>
              <a:rPr lang="en-US"/>
              <a:t>Click to edit Master title style</a:t>
            </a:r>
          </a:p>
        </p:txBody>
      </p:sp>
      <p:sp>
        <p:nvSpPr>
          <p:cNvPr id="3" name="Subtitle 2">
            <a:extLst>
              <a:ext uri="{FF2B5EF4-FFF2-40B4-BE49-F238E27FC236}">
                <a16:creationId xmlns:a16="http://schemas.microsoft.com/office/drawing/2014/main" id="{1C7CE1E3-3929-42A6-81B7-056BD88EF353}"/>
              </a:ext>
            </a:extLst>
          </p:cNvPr>
          <p:cNvSpPr>
            <a:spLocks noGrp="1"/>
          </p:cNvSpPr>
          <p:nvPr>
            <p:ph type="subTitle" idx="1"/>
          </p:nvPr>
        </p:nvSpPr>
        <p:spPr>
          <a:xfrm>
            <a:off x="1524000" y="4928616"/>
            <a:ext cx="5705856" cy="996696"/>
          </a:xfrm>
        </p:spPr>
        <p:txBody>
          <a:bodyPr/>
          <a:lstStyle>
            <a:lvl1pPr marL="0" indent="0" algn="l">
              <a:buNone/>
              <a:defRPr sz="2400" cap="all"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CE951E3-0794-422C-AF76-0AD4A7FB19EB}"/>
              </a:ext>
            </a:extLst>
          </p:cNvPr>
          <p:cNvSpPr>
            <a:spLocks noGrp="1"/>
          </p:cNvSpPr>
          <p:nvPr>
            <p:ph type="dt" sz="half" idx="10"/>
          </p:nvPr>
        </p:nvSpPr>
        <p:spPr/>
        <p:txBody>
          <a:bodyPr/>
          <a:lstStyle/>
          <a:p>
            <a:fld id="{3C04E684-10F4-4CC3-A0B9-F03AA7BE37CF}" type="datetimeFigureOut">
              <a:rPr lang="en-US" smtClean="0"/>
              <a:t>6/11/2023</a:t>
            </a:fld>
            <a:endParaRPr lang="en-US"/>
          </a:p>
        </p:txBody>
      </p:sp>
      <p:sp>
        <p:nvSpPr>
          <p:cNvPr id="5" name="Footer Placeholder 4">
            <a:extLst>
              <a:ext uri="{FF2B5EF4-FFF2-40B4-BE49-F238E27FC236}">
                <a16:creationId xmlns:a16="http://schemas.microsoft.com/office/drawing/2014/main" id="{114EBFA8-0291-4D77-A9D9-B17FC2382A8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57AC4D4-C4EE-4624-A329-C608A1D5AFE1}"/>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32163792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Graphic 1" descr="Tag=AccentColor&#10;Flavor=Light&#10;Target=Fill">
            <a:extLst>
              <a:ext uri="{FF2B5EF4-FFF2-40B4-BE49-F238E27FC236}">
                <a16:creationId xmlns:a16="http://schemas.microsoft.com/office/drawing/2014/main" id="{0EE21C0F-70D8-4F3C-9392-07559C90EE6E}"/>
              </a:ext>
            </a:extLst>
          </p:cNvPr>
          <p:cNvSpPr/>
          <p:nvPr/>
        </p:nvSpPr>
        <p:spPr>
          <a:xfrm rot="10800000" flipH="1" flipV="1">
            <a:off x="684965" y="1332237"/>
            <a:ext cx="5263732" cy="3841102"/>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alpha val="20000"/>
            </a:schemeClr>
          </a:solidFill>
          <a:ln w="32707"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48DB1DFE-8154-440D-93CF-FEF7860E897F}"/>
              </a:ext>
            </a:extLst>
          </p:cNvPr>
          <p:cNvSpPr>
            <a:spLocks noGrp="1"/>
          </p:cNvSpPr>
          <p:nvPr>
            <p:ph type="title"/>
          </p:nvPr>
        </p:nvSpPr>
        <p:spPr>
          <a:xfrm>
            <a:off x="1399032" y="2523744"/>
            <a:ext cx="3831336" cy="1453896"/>
          </a:xfrm>
        </p:spPr>
        <p:txBody>
          <a:bodyPr anchor="b"/>
          <a:lstStyle>
            <a:lvl1pPr algn="ctr">
              <a:defRPr sz="3200"/>
            </a:lvl1pPr>
          </a:lstStyle>
          <a:p>
            <a:r>
              <a:rPr lang="en-US"/>
              <a:t>Click to edit Master title style</a:t>
            </a:r>
          </a:p>
        </p:txBody>
      </p:sp>
      <p:sp>
        <p:nvSpPr>
          <p:cNvPr id="3" name="Picture Placeholder 2">
            <a:extLst>
              <a:ext uri="{FF2B5EF4-FFF2-40B4-BE49-F238E27FC236}">
                <a16:creationId xmlns:a16="http://schemas.microsoft.com/office/drawing/2014/main" id="{9CD9D1F5-05CC-48F3-A314-315EF1703043}"/>
              </a:ext>
            </a:extLst>
          </p:cNvPr>
          <p:cNvSpPr>
            <a:spLocks noGrp="1"/>
          </p:cNvSpPr>
          <p:nvPr>
            <p:ph type="pic" idx="1"/>
          </p:nvPr>
        </p:nvSpPr>
        <p:spPr>
          <a:xfrm>
            <a:off x="6711696" y="640079"/>
            <a:ext cx="4837176" cy="556869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211807DE-1178-4BBB-89D8-9046239C2DE9}"/>
              </a:ext>
            </a:extLst>
          </p:cNvPr>
          <p:cNvSpPr>
            <a:spLocks noGrp="1"/>
          </p:cNvSpPr>
          <p:nvPr>
            <p:ph type="body" sz="half" idx="2"/>
          </p:nvPr>
        </p:nvSpPr>
        <p:spPr>
          <a:xfrm>
            <a:off x="1655064" y="4087368"/>
            <a:ext cx="3319272" cy="649224"/>
          </a:xfrm>
        </p:spPr>
        <p:txBody>
          <a:bodyPr>
            <a:noAutofit/>
          </a:bodyPr>
          <a:lstStyle>
            <a:lvl1pPr marL="0" indent="0" algn="ctr">
              <a:buNone/>
              <a:defRPr sz="2000" cap="all" baseline="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D48EA59-A1BC-48B7-9495-6D5C6035B14B}"/>
              </a:ext>
            </a:extLst>
          </p:cNvPr>
          <p:cNvSpPr>
            <a:spLocks noGrp="1"/>
          </p:cNvSpPr>
          <p:nvPr>
            <p:ph type="dt" sz="half" idx="10"/>
          </p:nvPr>
        </p:nvSpPr>
        <p:spPr/>
        <p:txBody>
          <a:bodyPr/>
          <a:lstStyle/>
          <a:p>
            <a:fld id="{3C04E684-10F4-4CC3-A0B9-F03AA7BE37CF}" type="datetimeFigureOut">
              <a:rPr lang="en-US" smtClean="0"/>
              <a:t>6/11/2023</a:t>
            </a:fld>
            <a:endParaRPr lang="en-US"/>
          </a:p>
        </p:txBody>
      </p:sp>
      <p:sp>
        <p:nvSpPr>
          <p:cNvPr id="6" name="Footer Placeholder 5">
            <a:extLst>
              <a:ext uri="{FF2B5EF4-FFF2-40B4-BE49-F238E27FC236}">
                <a16:creationId xmlns:a16="http://schemas.microsoft.com/office/drawing/2014/main" id="{49F85A72-B50F-440E-AAD3-53C099F6D9B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2C2D00B-4207-4720-8C68-605CAFDD5CA2}"/>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36752633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1C888B-58B8-4428-8B1D-4E26FC5DD59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314F67B-D516-42FA-A2CA-2DCD37CFE8D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82BA5FF-4919-4FF8-9C04-06CE156B762F}"/>
              </a:ext>
            </a:extLst>
          </p:cNvPr>
          <p:cNvSpPr>
            <a:spLocks noGrp="1"/>
          </p:cNvSpPr>
          <p:nvPr>
            <p:ph type="dt" sz="half" idx="10"/>
          </p:nvPr>
        </p:nvSpPr>
        <p:spPr/>
        <p:txBody>
          <a:bodyPr/>
          <a:lstStyle/>
          <a:p>
            <a:fld id="{3C04E684-10F4-4CC3-A0B9-F03AA7BE37CF}" type="datetimeFigureOut">
              <a:rPr lang="en-US" smtClean="0"/>
              <a:t>6/11/2023</a:t>
            </a:fld>
            <a:endParaRPr lang="en-US"/>
          </a:p>
        </p:txBody>
      </p:sp>
      <p:sp>
        <p:nvSpPr>
          <p:cNvPr id="5" name="Footer Placeholder 4">
            <a:extLst>
              <a:ext uri="{FF2B5EF4-FFF2-40B4-BE49-F238E27FC236}">
                <a16:creationId xmlns:a16="http://schemas.microsoft.com/office/drawing/2014/main" id="{CBEDA970-128E-4150-8E5A-A1B056E835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AEC6CD1-EE5E-42EF-B76D-BB803BA6AB5E}"/>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112479524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50C2A1B-34CA-4877-9435-D77DF325757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F255E5E-4A81-44CC-8D99-F56E625D463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19CEECF-A221-4ECC-AD9C-E197D516D24C}"/>
              </a:ext>
            </a:extLst>
          </p:cNvPr>
          <p:cNvSpPr>
            <a:spLocks noGrp="1"/>
          </p:cNvSpPr>
          <p:nvPr>
            <p:ph type="dt" sz="half" idx="10"/>
          </p:nvPr>
        </p:nvSpPr>
        <p:spPr/>
        <p:txBody>
          <a:bodyPr/>
          <a:lstStyle/>
          <a:p>
            <a:fld id="{3C04E684-10F4-4CC3-A0B9-F03AA7BE37CF}" type="datetimeFigureOut">
              <a:rPr lang="en-US" smtClean="0"/>
              <a:t>6/11/2023</a:t>
            </a:fld>
            <a:endParaRPr lang="en-US"/>
          </a:p>
        </p:txBody>
      </p:sp>
      <p:sp>
        <p:nvSpPr>
          <p:cNvPr id="5" name="Footer Placeholder 4">
            <a:extLst>
              <a:ext uri="{FF2B5EF4-FFF2-40B4-BE49-F238E27FC236}">
                <a16:creationId xmlns:a16="http://schemas.microsoft.com/office/drawing/2014/main" id="{018F41AE-0DDE-49ED-9F0C-E0E16F599A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B47FB7-77F0-4C43-B81E-D04B31C953DA}"/>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10323396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Freeform: Shape 6" descr="Tag=AccentColor&#10;Flavor=Light&#10;Target=Fill">
            <a:extLst>
              <a:ext uri="{FF2B5EF4-FFF2-40B4-BE49-F238E27FC236}">
                <a16:creationId xmlns:a16="http://schemas.microsoft.com/office/drawing/2014/main" id="{13B7BB51-92B8-4089-8DAB-1202A4D1C6A3}"/>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26030E26-A86A-417A-AA64-699AA8DD3DA5}"/>
              </a:ext>
            </a:extLst>
          </p:cNvPr>
          <p:cNvSpPr>
            <a:spLocks noGrp="1"/>
          </p:cNvSpPr>
          <p:nvPr>
            <p:ph type="title"/>
          </p:nvPr>
        </p:nvSpPr>
        <p:spPr/>
        <p:txBody>
          <a:bodyPr>
            <a:normAutofit/>
          </a:bodyPr>
          <a:lstStyle>
            <a:lvl1pPr>
              <a:defRPr sz="4000"/>
            </a:lvl1pPr>
          </a:lstStyle>
          <a:p>
            <a:r>
              <a:rPr lang="en-US"/>
              <a:t>Click to edit Master title style</a:t>
            </a:r>
          </a:p>
        </p:txBody>
      </p:sp>
      <p:sp>
        <p:nvSpPr>
          <p:cNvPr id="3" name="Content Placeholder 2">
            <a:extLst>
              <a:ext uri="{FF2B5EF4-FFF2-40B4-BE49-F238E27FC236}">
                <a16:creationId xmlns:a16="http://schemas.microsoft.com/office/drawing/2014/main" id="{D19CF97E-0E6E-41E9-B75B-0371E744D1E8}"/>
              </a:ext>
            </a:extLst>
          </p:cNvPr>
          <p:cNvSpPr>
            <a:spLocks noGrp="1"/>
          </p:cNvSpPr>
          <p:nvPr>
            <p:ph idx="1"/>
          </p:nvPr>
        </p:nvSpPr>
        <p:spPr>
          <a:xfrm>
            <a:off x="838200" y="2011680"/>
            <a:ext cx="10515600" cy="4160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0BAE770-8363-44CD-8A22-AB26C5C5361B}"/>
              </a:ext>
            </a:extLst>
          </p:cNvPr>
          <p:cNvSpPr>
            <a:spLocks noGrp="1"/>
          </p:cNvSpPr>
          <p:nvPr>
            <p:ph type="dt" sz="half" idx="10"/>
          </p:nvPr>
        </p:nvSpPr>
        <p:spPr/>
        <p:txBody>
          <a:bodyPr/>
          <a:lstStyle/>
          <a:p>
            <a:fld id="{3C04E684-10F4-4CC3-A0B9-F03AA7BE37CF}" type="datetimeFigureOut">
              <a:rPr lang="en-US" smtClean="0"/>
              <a:t>6/11/2023</a:t>
            </a:fld>
            <a:endParaRPr lang="en-US"/>
          </a:p>
        </p:txBody>
      </p:sp>
      <p:sp>
        <p:nvSpPr>
          <p:cNvPr id="5" name="Footer Placeholder 4">
            <a:extLst>
              <a:ext uri="{FF2B5EF4-FFF2-40B4-BE49-F238E27FC236}">
                <a16:creationId xmlns:a16="http://schemas.microsoft.com/office/drawing/2014/main" id="{36E618F2-3B8E-4449-91E7-F8AA4960938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63428F0-E5C2-42A1-AB2F-1A19FFAD19CF}"/>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9098277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Graphic 9" descr="Tag=AccentColor&#10;Flavor=Light&#10;Target=Fill">
            <a:extLst>
              <a:ext uri="{FF2B5EF4-FFF2-40B4-BE49-F238E27FC236}">
                <a16:creationId xmlns:a16="http://schemas.microsoft.com/office/drawing/2014/main" id="{DB2CE8D6-5B4E-4EBE-9ED5-A1DA7E2A5CDA}"/>
              </a:ext>
            </a:extLst>
          </p:cNvPr>
          <p:cNvSpPr/>
          <p:nvPr/>
        </p:nvSpPr>
        <p:spPr>
          <a:xfrm>
            <a:off x="7209816" y="0"/>
            <a:ext cx="4143984" cy="5747660"/>
          </a:xfrm>
          <a:custGeom>
            <a:avLst/>
            <a:gdLst>
              <a:gd name="connsiteX0" fmla="*/ 0 w 3843750"/>
              <a:gd name="connsiteY0" fmla="*/ 346 h 5956080"/>
              <a:gd name="connsiteX1" fmla="*/ 72373 w 3843750"/>
              <a:gd name="connsiteY1" fmla="*/ 2447534 h 5956080"/>
              <a:gd name="connsiteX2" fmla="*/ 145093 w 3843750"/>
              <a:gd name="connsiteY2" fmla="*/ 3878724 h 5956080"/>
              <a:gd name="connsiteX3" fmla="*/ 237897 w 3843750"/>
              <a:gd name="connsiteY3" fmla="*/ 4208041 h 5956080"/>
              <a:gd name="connsiteX4" fmla="*/ 281875 w 3843750"/>
              <a:gd name="connsiteY4" fmla="*/ 4677601 h 5956080"/>
              <a:gd name="connsiteX5" fmla="*/ 360135 w 3843750"/>
              <a:gd name="connsiteY5" fmla="*/ 5287407 h 5956080"/>
              <a:gd name="connsiteX6" fmla="*/ 414155 w 3843750"/>
              <a:gd name="connsiteY6" fmla="*/ 5817914 h 5956080"/>
              <a:gd name="connsiteX7" fmla="*/ 681487 w 3843750"/>
              <a:gd name="connsiteY7" fmla="*/ 5914873 h 5956080"/>
              <a:gd name="connsiteX8" fmla="*/ 892373 w 3843750"/>
              <a:gd name="connsiteY8" fmla="*/ 5605295 h 5956080"/>
              <a:gd name="connsiteX9" fmla="*/ 1027770 w 3843750"/>
              <a:gd name="connsiteY9" fmla="*/ 5804063 h 5956080"/>
              <a:gd name="connsiteX10" fmla="*/ 1200566 w 3843750"/>
              <a:gd name="connsiteY10" fmla="*/ 5527036 h 5956080"/>
              <a:gd name="connsiteX11" fmla="*/ 1348083 w 3843750"/>
              <a:gd name="connsiteY11" fmla="*/ 5363590 h 5956080"/>
              <a:gd name="connsiteX12" fmla="*/ 1425997 w 3843750"/>
              <a:gd name="connsiteY12" fmla="*/ 4800532 h 5956080"/>
              <a:gd name="connsiteX13" fmla="*/ 1517416 w 3843750"/>
              <a:gd name="connsiteY13" fmla="*/ 4640549 h 5956080"/>
              <a:gd name="connsiteX14" fmla="*/ 1569705 w 3843750"/>
              <a:gd name="connsiteY14" fmla="*/ 4803995 h 5956080"/>
              <a:gd name="connsiteX15" fmla="*/ 1530921 w 3843750"/>
              <a:gd name="connsiteY15" fmla="*/ 5433885 h 5956080"/>
              <a:gd name="connsiteX16" fmla="*/ 1614721 w 3843750"/>
              <a:gd name="connsiteY16" fmla="*/ 5319957 h 5956080"/>
              <a:gd name="connsiteX17" fmla="*/ 1800676 w 3843750"/>
              <a:gd name="connsiteY17" fmla="*/ 4608691 h 5956080"/>
              <a:gd name="connsiteX18" fmla="*/ 1918759 w 3843750"/>
              <a:gd name="connsiteY18" fmla="*/ 4486799 h 5956080"/>
              <a:gd name="connsiteX19" fmla="*/ 2009139 w 3843750"/>
              <a:gd name="connsiteY19" fmla="*/ 4715000 h 5956080"/>
              <a:gd name="connsiteX20" fmla="*/ 2135532 w 3843750"/>
              <a:gd name="connsiteY20" fmla="*/ 5321689 h 5956080"/>
              <a:gd name="connsiteX21" fmla="*/ 2209291 w 3843750"/>
              <a:gd name="connsiteY21" fmla="*/ 5028733 h 5956080"/>
              <a:gd name="connsiteX22" fmla="*/ 2501208 w 3843750"/>
              <a:gd name="connsiteY22" fmla="*/ 4457711 h 5956080"/>
              <a:gd name="connsiteX23" fmla="*/ 2695127 w 3843750"/>
              <a:gd name="connsiteY23" fmla="*/ 4973674 h 5956080"/>
              <a:gd name="connsiteX24" fmla="*/ 2825329 w 3843750"/>
              <a:gd name="connsiteY24" fmla="*/ 4563328 h 5956080"/>
              <a:gd name="connsiteX25" fmla="*/ 2904628 w 3843750"/>
              <a:gd name="connsiteY25" fmla="*/ 4466368 h 5956080"/>
              <a:gd name="connsiteX26" fmla="*/ 2922635 w 3843750"/>
              <a:gd name="connsiteY26" fmla="*/ 4519696 h 5956080"/>
              <a:gd name="connsiteX27" fmla="*/ 3089544 w 3843750"/>
              <a:gd name="connsiteY27" fmla="*/ 3606545 h 5956080"/>
              <a:gd name="connsiteX28" fmla="*/ 3150490 w 3843750"/>
              <a:gd name="connsiteY28" fmla="*/ 3989882 h 5956080"/>
              <a:gd name="connsiteX29" fmla="*/ 3755448 w 3843750"/>
              <a:gd name="connsiteY29" fmla="*/ 1538193 h 5956080"/>
              <a:gd name="connsiteX30" fmla="*/ 3850330 w 3843750"/>
              <a:gd name="connsiteY30" fmla="*/ 0 h 5956080"/>
              <a:gd name="connsiteX31" fmla="*/ 0 w 3843750"/>
              <a:gd name="connsiteY31" fmla="*/ 0 h 5956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843750" h="5956080">
                <a:moveTo>
                  <a:pt x="0" y="346"/>
                </a:moveTo>
                <a:cubicBezTo>
                  <a:pt x="12120" y="1234155"/>
                  <a:pt x="72720" y="2447534"/>
                  <a:pt x="72373" y="2447534"/>
                </a:cubicBezTo>
                <a:cubicBezTo>
                  <a:pt x="72720" y="2449265"/>
                  <a:pt x="114274" y="3641520"/>
                  <a:pt x="145093" y="3878724"/>
                </a:cubicBezTo>
                <a:cubicBezTo>
                  <a:pt x="176258" y="4119392"/>
                  <a:pt x="210194" y="3969797"/>
                  <a:pt x="237897" y="4208041"/>
                </a:cubicBezTo>
                <a:cubicBezTo>
                  <a:pt x="250017" y="4367677"/>
                  <a:pt x="237204" y="4527661"/>
                  <a:pt x="281875" y="4677601"/>
                </a:cubicBezTo>
                <a:cubicBezTo>
                  <a:pt x="278758" y="4908226"/>
                  <a:pt x="338319" y="5059552"/>
                  <a:pt x="360135" y="5287407"/>
                </a:cubicBezTo>
                <a:cubicBezTo>
                  <a:pt x="370177" y="5468860"/>
                  <a:pt x="348015" y="5649274"/>
                  <a:pt x="414155" y="5817914"/>
                </a:cubicBezTo>
                <a:cubicBezTo>
                  <a:pt x="467137" y="5947770"/>
                  <a:pt x="534662" y="6049578"/>
                  <a:pt x="681487" y="5914873"/>
                </a:cubicBezTo>
                <a:cubicBezTo>
                  <a:pt x="680448" y="5747964"/>
                  <a:pt x="925963" y="5772897"/>
                  <a:pt x="892373" y="5605295"/>
                </a:cubicBezTo>
                <a:cubicBezTo>
                  <a:pt x="1003184" y="5641309"/>
                  <a:pt x="945009" y="5759046"/>
                  <a:pt x="1027770" y="5804063"/>
                </a:cubicBezTo>
                <a:cubicBezTo>
                  <a:pt x="1099105" y="5719915"/>
                  <a:pt x="1051664" y="5551968"/>
                  <a:pt x="1200566" y="5527036"/>
                </a:cubicBezTo>
                <a:cubicBezTo>
                  <a:pt x="1352931" y="5564088"/>
                  <a:pt x="1336655" y="5453970"/>
                  <a:pt x="1348083" y="5363590"/>
                </a:cubicBezTo>
                <a:cubicBezTo>
                  <a:pt x="1370938" y="5149586"/>
                  <a:pt x="1389291" y="5009687"/>
                  <a:pt x="1425997" y="4800532"/>
                </a:cubicBezTo>
                <a:cubicBezTo>
                  <a:pt x="1436385" y="4748243"/>
                  <a:pt x="1415608" y="4628775"/>
                  <a:pt x="1517416" y="4640549"/>
                </a:cubicBezTo>
                <a:cubicBezTo>
                  <a:pt x="1596022" y="4651976"/>
                  <a:pt x="1566242" y="4746512"/>
                  <a:pt x="1569705" y="4803995"/>
                </a:cubicBezTo>
                <a:cubicBezTo>
                  <a:pt x="1600177" y="5128809"/>
                  <a:pt x="1532998" y="5109763"/>
                  <a:pt x="1530921" y="5433885"/>
                </a:cubicBezTo>
                <a:cubicBezTo>
                  <a:pt x="1530574" y="5446697"/>
                  <a:pt x="1580786" y="5458125"/>
                  <a:pt x="1614721" y="5319957"/>
                </a:cubicBezTo>
                <a:cubicBezTo>
                  <a:pt x="1681208" y="5047432"/>
                  <a:pt x="1760507" y="4832736"/>
                  <a:pt x="1800676" y="4608691"/>
                </a:cubicBezTo>
                <a:cubicBezTo>
                  <a:pt x="1848463" y="4656824"/>
                  <a:pt x="1889671" y="4439704"/>
                  <a:pt x="1918759" y="4486799"/>
                </a:cubicBezTo>
                <a:cubicBezTo>
                  <a:pt x="1932264" y="4566098"/>
                  <a:pt x="1956503" y="4642626"/>
                  <a:pt x="2009139" y="4715000"/>
                </a:cubicBezTo>
                <a:cubicBezTo>
                  <a:pt x="2054502" y="4933851"/>
                  <a:pt x="2004983" y="5137812"/>
                  <a:pt x="2135532" y="5321689"/>
                </a:cubicBezTo>
                <a:cubicBezTo>
                  <a:pt x="2135532" y="5321689"/>
                  <a:pt x="2137610" y="5265245"/>
                  <a:pt x="2209291" y="5028733"/>
                </a:cubicBezTo>
                <a:cubicBezTo>
                  <a:pt x="2267120" y="4838277"/>
                  <a:pt x="2341225" y="4936622"/>
                  <a:pt x="2501208" y="4457711"/>
                </a:cubicBezTo>
                <a:cubicBezTo>
                  <a:pt x="2545186" y="4641934"/>
                  <a:pt x="2446495" y="4877753"/>
                  <a:pt x="2695127" y="4973674"/>
                </a:cubicBezTo>
                <a:cubicBezTo>
                  <a:pt x="2743260" y="4833775"/>
                  <a:pt x="2706208" y="4662365"/>
                  <a:pt x="2825329" y="4563328"/>
                </a:cubicBezTo>
                <a:cubicBezTo>
                  <a:pt x="2859958" y="4534586"/>
                  <a:pt x="2884890" y="4501689"/>
                  <a:pt x="2904628" y="4466368"/>
                </a:cubicBezTo>
                <a:cubicBezTo>
                  <a:pt x="2910515" y="4484375"/>
                  <a:pt x="2916749" y="4503074"/>
                  <a:pt x="2922635" y="4519696"/>
                </a:cubicBezTo>
                <a:cubicBezTo>
                  <a:pt x="2946529" y="4491647"/>
                  <a:pt x="3082618" y="3784882"/>
                  <a:pt x="3089544" y="3606545"/>
                </a:cubicBezTo>
                <a:cubicBezTo>
                  <a:pt x="3124172" y="3733285"/>
                  <a:pt x="3150490" y="3989882"/>
                  <a:pt x="3150490" y="3989882"/>
                </a:cubicBezTo>
                <a:cubicBezTo>
                  <a:pt x="3150490" y="3989882"/>
                  <a:pt x="3300085" y="3936900"/>
                  <a:pt x="3755448" y="1538193"/>
                </a:cubicBezTo>
                <a:cubicBezTo>
                  <a:pt x="3791461" y="1348775"/>
                  <a:pt x="3824704" y="697762"/>
                  <a:pt x="3850330" y="0"/>
                </a:cubicBezTo>
                <a:lnTo>
                  <a:pt x="0" y="0"/>
                </a:lnTo>
                <a:close/>
              </a:path>
            </a:pathLst>
          </a:custGeom>
          <a:solidFill>
            <a:schemeClr val="accent1">
              <a:alpha val="20000"/>
            </a:schemeClr>
          </a:solidFill>
          <a:ln w="32707"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64AD5705-B027-4C44-B38A-60296E29EB12}"/>
              </a:ext>
            </a:extLst>
          </p:cNvPr>
          <p:cNvSpPr>
            <a:spLocks noGrp="1"/>
          </p:cNvSpPr>
          <p:nvPr>
            <p:ph type="title"/>
          </p:nvPr>
        </p:nvSpPr>
        <p:spPr>
          <a:xfrm>
            <a:off x="831850" y="1078991"/>
            <a:ext cx="5266944" cy="3136392"/>
          </a:xfrm>
        </p:spPr>
        <p:txBody>
          <a:bodyPr anchor="b">
            <a:normAutofit/>
          </a:bodyPr>
          <a:lstStyle>
            <a:lvl1pPr>
              <a:defRPr sz="4800"/>
            </a:lvl1pPr>
          </a:lstStyle>
          <a:p>
            <a:r>
              <a:rPr lang="en-US"/>
              <a:t>Click to edit Master title style</a:t>
            </a:r>
          </a:p>
        </p:txBody>
      </p:sp>
      <p:sp>
        <p:nvSpPr>
          <p:cNvPr id="3" name="Text Placeholder 2">
            <a:extLst>
              <a:ext uri="{FF2B5EF4-FFF2-40B4-BE49-F238E27FC236}">
                <a16:creationId xmlns:a16="http://schemas.microsoft.com/office/drawing/2014/main" id="{BE8BBAC4-9088-44CF-BA2D-B8DD24FB5274}"/>
              </a:ext>
            </a:extLst>
          </p:cNvPr>
          <p:cNvSpPr>
            <a:spLocks noGrp="1"/>
          </p:cNvSpPr>
          <p:nvPr>
            <p:ph type="body" idx="1"/>
          </p:nvPr>
        </p:nvSpPr>
        <p:spPr>
          <a:xfrm>
            <a:off x="831850" y="4279392"/>
            <a:ext cx="5266944" cy="1500187"/>
          </a:xfrm>
        </p:spPr>
        <p:txBody>
          <a:bodyPr/>
          <a:lstStyle>
            <a:lvl1pPr marL="0" indent="0">
              <a:buNone/>
              <a:defRPr sz="2400" cap="all"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793FB3F-D2A6-4919-B57B-C08861D46303}"/>
              </a:ext>
            </a:extLst>
          </p:cNvPr>
          <p:cNvSpPr>
            <a:spLocks noGrp="1"/>
          </p:cNvSpPr>
          <p:nvPr>
            <p:ph type="dt" sz="half" idx="10"/>
          </p:nvPr>
        </p:nvSpPr>
        <p:spPr/>
        <p:txBody>
          <a:bodyPr/>
          <a:lstStyle/>
          <a:p>
            <a:fld id="{3C04E684-10F4-4CC3-A0B9-F03AA7BE37CF}" type="datetimeFigureOut">
              <a:rPr lang="en-US" smtClean="0"/>
              <a:t>6/11/2023</a:t>
            </a:fld>
            <a:endParaRPr lang="en-US"/>
          </a:p>
        </p:txBody>
      </p:sp>
      <p:sp>
        <p:nvSpPr>
          <p:cNvPr id="5" name="Footer Placeholder 4">
            <a:extLst>
              <a:ext uri="{FF2B5EF4-FFF2-40B4-BE49-F238E27FC236}">
                <a16:creationId xmlns:a16="http://schemas.microsoft.com/office/drawing/2014/main" id="{989049E0-6BE5-43FA-A4D4-ACAFC871A79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DF8C28D-1479-4F15-B906-0AEBBCCA8CFA}"/>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14530845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Shape 7" descr="Tag=AccentColor&#10;Flavor=Light&#10;Target=Fill">
            <a:extLst>
              <a:ext uri="{FF2B5EF4-FFF2-40B4-BE49-F238E27FC236}">
                <a16:creationId xmlns:a16="http://schemas.microsoft.com/office/drawing/2014/main" id="{FD51F360-8860-4FB5-A0A5-773473DD8B39}"/>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D2A77EC9-372A-4ECA-9088-780532AF057F}"/>
              </a:ext>
            </a:extLst>
          </p:cNvPr>
          <p:cNvSpPr>
            <a:spLocks noGrp="1"/>
          </p:cNvSpPr>
          <p:nvPr>
            <p:ph type="title"/>
          </p:nvPr>
        </p:nvSpPr>
        <p:spPr/>
        <p:txBody>
          <a:bodyPr>
            <a:normAutofit/>
          </a:bodyPr>
          <a:lstStyle>
            <a:lvl1pPr>
              <a:defRPr sz="4000"/>
            </a:lvl1pPr>
          </a:lstStyle>
          <a:p>
            <a:r>
              <a:rPr lang="en-US"/>
              <a:t>Click to edit Master title style</a:t>
            </a:r>
          </a:p>
        </p:txBody>
      </p:sp>
      <p:sp>
        <p:nvSpPr>
          <p:cNvPr id="3" name="Content Placeholder 2">
            <a:extLst>
              <a:ext uri="{FF2B5EF4-FFF2-40B4-BE49-F238E27FC236}">
                <a16:creationId xmlns:a16="http://schemas.microsoft.com/office/drawing/2014/main" id="{57C882CE-1B27-414A-9B06-AA5D2DB683BA}"/>
              </a:ext>
            </a:extLst>
          </p:cNvPr>
          <p:cNvSpPr>
            <a:spLocks noGrp="1"/>
          </p:cNvSpPr>
          <p:nvPr>
            <p:ph sz="half" idx="1"/>
          </p:nvPr>
        </p:nvSpPr>
        <p:spPr>
          <a:xfrm>
            <a:off x="838200" y="2011680"/>
            <a:ext cx="4937760" cy="4160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0397E60-5D92-4530-96D1-FC09AF3C2742}"/>
              </a:ext>
            </a:extLst>
          </p:cNvPr>
          <p:cNvSpPr>
            <a:spLocks noGrp="1"/>
          </p:cNvSpPr>
          <p:nvPr>
            <p:ph sz="half" idx="2"/>
          </p:nvPr>
        </p:nvSpPr>
        <p:spPr>
          <a:xfrm>
            <a:off x="6419088" y="2011680"/>
            <a:ext cx="4937760" cy="4160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34240FE-0C6A-47E9-9B0A-7B3C60877372}"/>
              </a:ext>
            </a:extLst>
          </p:cNvPr>
          <p:cNvSpPr>
            <a:spLocks noGrp="1"/>
          </p:cNvSpPr>
          <p:nvPr>
            <p:ph type="dt" sz="half" idx="10"/>
          </p:nvPr>
        </p:nvSpPr>
        <p:spPr/>
        <p:txBody>
          <a:bodyPr/>
          <a:lstStyle/>
          <a:p>
            <a:fld id="{3C04E684-10F4-4CC3-A0B9-F03AA7BE37CF}" type="datetimeFigureOut">
              <a:rPr lang="en-US" smtClean="0"/>
              <a:t>6/11/2023</a:t>
            </a:fld>
            <a:endParaRPr lang="en-US"/>
          </a:p>
        </p:txBody>
      </p:sp>
      <p:sp>
        <p:nvSpPr>
          <p:cNvPr id="6" name="Footer Placeholder 5">
            <a:extLst>
              <a:ext uri="{FF2B5EF4-FFF2-40B4-BE49-F238E27FC236}">
                <a16:creationId xmlns:a16="http://schemas.microsoft.com/office/drawing/2014/main" id="{8671AE1B-BB18-4C7E-AA77-3A4D401A5F3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6FA7B1D-FEDD-4E29-A352-29E5F498B323}"/>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40261756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Shape 9" descr="Tag=AccentColor&#10;Flavor=Light&#10;Target=Fill">
            <a:extLst>
              <a:ext uri="{FF2B5EF4-FFF2-40B4-BE49-F238E27FC236}">
                <a16:creationId xmlns:a16="http://schemas.microsoft.com/office/drawing/2014/main" id="{527D753D-3426-457C-9082-B92894509EC0}"/>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164D2B94-0682-4185-BCE3-89AF214A4FA8}"/>
              </a:ext>
            </a:extLst>
          </p:cNvPr>
          <p:cNvSpPr>
            <a:spLocks noGrp="1"/>
          </p:cNvSpPr>
          <p:nvPr>
            <p:ph type="title"/>
          </p:nvPr>
        </p:nvSpPr>
        <p:spPr>
          <a:xfrm>
            <a:off x="839788" y="365125"/>
            <a:ext cx="10515600" cy="1325563"/>
          </a:xfrm>
        </p:spPr>
        <p:txBody>
          <a:bodyPr>
            <a:normAutofit/>
          </a:bodyPr>
          <a:lstStyle>
            <a:lvl1pPr>
              <a:defRPr sz="4000"/>
            </a:lvl1pPr>
          </a:lstStyle>
          <a:p>
            <a:r>
              <a:rPr lang="en-US"/>
              <a:t>Click to edit Master title style</a:t>
            </a:r>
          </a:p>
        </p:txBody>
      </p:sp>
      <p:sp>
        <p:nvSpPr>
          <p:cNvPr id="3" name="Text Placeholder 2">
            <a:extLst>
              <a:ext uri="{FF2B5EF4-FFF2-40B4-BE49-F238E27FC236}">
                <a16:creationId xmlns:a16="http://schemas.microsoft.com/office/drawing/2014/main" id="{8D65C47E-B85E-4B3E-A669-DEEC7F5DF2FB}"/>
              </a:ext>
            </a:extLst>
          </p:cNvPr>
          <p:cNvSpPr>
            <a:spLocks noGrp="1"/>
          </p:cNvSpPr>
          <p:nvPr>
            <p:ph type="body" idx="1"/>
          </p:nvPr>
        </p:nvSpPr>
        <p:spPr>
          <a:xfrm>
            <a:off x="839788" y="2011680"/>
            <a:ext cx="4937760" cy="950976"/>
          </a:xfrm>
        </p:spPr>
        <p:txBody>
          <a:bodyPr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324517F-FE8C-49AD-9A52-0F4301052699}"/>
              </a:ext>
            </a:extLst>
          </p:cNvPr>
          <p:cNvSpPr>
            <a:spLocks noGrp="1"/>
          </p:cNvSpPr>
          <p:nvPr>
            <p:ph sz="half" idx="2"/>
          </p:nvPr>
        </p:nvSpPr>
        <p:spPr>
          <a:xfrm>
            <a:off x="839788" y="3127248"/>
            <a:ext cx="4937760" cy="3063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80C73EC-7117-4DC2-9075-14102F2E282B}"/>
              </a:ext>
            </a:extLst>
          </p:cNvPr>
          <p:cNvSpPr>
            <a:spLocks noGrp="1"/>
          </p:cNvSpPr>
          <p:nvPr>
            <p:ph type="body" sz="quarter" idx="3"/>
          </p:nvPr>
        </p:nvSpPr>
        <p:spPr>
          <a:xfrm>
            <a:off x="6419088" y="2011680"/>
            <a:ext cx="4937760" cy="950976"/>
          </a:xfrm>
        </p:spPr>
        <p:txBody>
          <a:bodyPr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DD9A323-865B-4177-8F98-9BA304E022E0}"/>
              </a:ext>
            </a:extLst>
          </p:cNvPr>
          <p:cNvSpPr>
            <a:spLocks noGrp="1"/>
          </p:cNvSpPr>
          <p:nvPr>
            <p:ph sz="quarter" idx="4"/>
          </p:nvPr>
        </p:nvSpPr>
        <p:spPr>
          <a:xfrm>
            <a:off x="6419088" y="3127248"/>
            <a:ext cx="4937760" cy="3063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AA4E5D6-7075-4584-BD43-D966F0B58E6D}"/>
              </a:ext>
            </a:extLst>
          </p:cNvPr>
          <p:cNvSpPr>
            <a:spLocks noGrp="1"/>
          </p:cNvSpPr>
          <p:nvPr>
            <p:ph type="dt" sz="half" idx="10"/>
          </p:nvPr>
        </p:nvSpPr>
        <p:spPr/>
        <p:txBody>
          <a:bodyPr/>
          <a:lstStyle/>
          <a:p>
            <a:fld id="{3C04E684-10F4-4CC3-A0B9-F03AA7BE37CF}" type="datetimeFigureOut">
              <a:rPr lang="en-US" smtClean="0"/>
              <a:t>6/11/2023</a:t>
            </a:fld>
            <a:endParaRPr lang="en-US"/>
          </a:p>
        </p:txBody>
      </p:sp>
      <p:sp>
        <p:nvSpPr>
          <p:cNvPr id="8" name="Footer Placeholder 7">
            <a:extLst>
              <a:ext uri="{FF2B5EF4-FFF2-40B4-BE49-F238E27FC236}">
                <a16:creationId xmlns:a16="http://schemas.microsoft.com/office/drawing/2014/main" id="{8C38B83D-8A05-4F3C-A409-1602C963075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AD250E7-8A73-449C-A140-A2A2582D7F33}"/>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19675208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Graphic 1" descr="Tag=AccentColor&#10;Flavor=Light&#10;Target=Fill">
            <a:extLst>
              <a:ext uri="{FF2B5EF4-FFF2-40B4-BE49-F238E27FC236}">
                <a16:creationId xmlns:a16="http://schemas.microsoft.com/office/drawing/2014/main" id="{AAFBE1F6-FC6D-4C3D-9AC3-97028E6F18C7}"/>
              </a:ext>
            </a:extLst>
          </p:cNvPr>
          <p:cNvSpPr/>
          <p:nvPr/>
        </p:nvSpPr>
        <p:spPr>
          <a:xfrm rot="10800000" flipV="1">
            <a:off x="1969639" y="181596"/>
            <a:ext cx="8252722" cy="6022258"/>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alpha val="20000"/>
            </a:schemeClr>
          </a:solidFill>
          <a:ln w="32707"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192825A4-268B-4301-8432-F9E9B2661AEC}"/>
              </a:ext>
            </a:extLst>
          </p:cNvPr>
          <p:cNvSpPr>
            <a:spLocks noGrp="1"/>
          </p:cNvSpPr>
          <p:nvPr>
            <p:ph type="title"/>
          </p:nvPr>
        </p:nvSpPr>
        <p:spPr>
          <a:xfrm>
            <a:off x="2843784" y="1572768"/>
            <a:ext cx="6501384" cy="4096512"/>
          </a:xfrm>
        </p:spPr>
        <p:txBody>
          <a:bodyPr>
            <a:normAutofit/>
          </a:bodyPr>
          <a:lstStyle>
            <a:lvl1pPr algn="ctr">
              <a:defRPr sz="4000"/>
            </a:lvl1pPr>
          </a:lstStyle>
          <a:p>
            <a:r>
              <a:rPr lang="en-US"/>
              <a:t>Click to edit Master title style</a:t>
            </a:r>
          </a:p>
        </p:txBody>
      </p:sp>
      <p:sp>
        <p:nvSpPr>
          <p:cNvPr id="3" name="Date Placeholder 2">
            <a:extLst>
              <a:ext uri="{FF2B5EF4-FFF2-40B4-BE49-F238E27FC236}">
                <a16:creationId xmlns:a16="http://schemas.microsoft.com/office/drawing/2014/main" id="{DA33410F-8A90-47F6-BD39-4AC0E4358351}"/>
              </a:ext>
            </a:extLst>
          </p:cNvPr>
          <p:cNvSpPr>
            <a:spLocks noGrp="1"/>
          </p:cNvSpPr>
          <p:nvPr>
            <p:ph type="dt" sz="half" idx="10"/>
          </p:nvPr>
        </p:nvSpPr>
        <p:spPr/>
        <p:txBody>
          <a:bodyPr/>
          <a:lstStyle/>
          <a:p>
            <a:fld id="{3C04E684-10F4-4CC3-A0B9-F03AA7BE37CF}" type="datetimeFigureOut">
              <a:rPr lang="en-US" smtClean="0"/>
              <a:t>6/11/2023</a:t>
            </a:fld>
            <a:endParaRPr lang="en-US"/>
          </a:p>
        </p:txBody>
      </p:sp>
      <p:sp>
        <p:nvSpPr>
          <p:cNvPr id="4" name="Footer Placeholder 3">
            <a:extLst>
              <a:ext uri="{FF2B5EF4-FFF2-40B4-BE49-F238E27FC236}">
                <a16:creationId xmlns:a16="http://schemas.microsoft.com/office/drawing/2014/main" id="{D1D819A9-F8DE-4E5C-AFC3-E0105ACD829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4E25320-A12F-4F3E-8EC9-11292FF36BEA}"/>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8416076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1">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1C9756B-145D-4BA8-AA43-904C1E7CB86D}"/>
              </a:ext>
            </a:extLst>
          </p:cNvPr>
          <p:cNvSpPr>
            <a:spLocks noGrp="1"/>
          </p:cNvSpPr>
          <p:nvPr>
            <p:ph type="dt" sz="half" idx="10"/>
          </p:nvPr>
        </p:nvSpPr>
        <p:spPr/>
        <p:txBody>
          <a:bodyPr/>
          <a:lstStyle/>
          <a:p>
            <a:fld id="{3C04E684-10F4-4CC3-A0B9-F03AA7BE37CF}" type="datetimeFigureOut">
              <a:rPr lang="en-US" smtClean="0"/>
              <a:t>6/11/2023</a:t>
            </a:fld>
            <a:endParaRPr lang="en-US"/>
          </a:p>
        </p:txBody>
      </p:sp>
      <p:sp>
        <p:nvSpPr>
          <p:cNvPr id="3" name="Footer Placeholder 2">
            <a:extLst>
              <a:ext uri="{FF2B5EF4-FFF2-40B4-BE49-F238E27FC236}">
                <a16:creationId xmlns:a16="http://schemas.microsoft.com/office/drawing/2014/main" id="{B21DB60F-139E-4C44-89AF-3F8F5EC241F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8226C9-C193-4B47-9717-4BC86C9092C7}"/>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35589835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2">
    <p:spTree>
      <p:nvGrpSpPr>
        <p:cNvPr id="1" name=""/>
        <p:cNvGrpSpPr/>
        <p:nvPr/>
      </p:nvGrpSpPr>
      <p:grpSpPr>
        <a:xfrm>
          <a:off x="0" y="0"/>
          <a:ext cx="0" cy="0"/>
          <a:chOff x="0" y="0"/>
          <a:chExt cx="0" cy="0"/>
        </a:xfrm>
      </p:grpSpPr>
      <p:sp>
        <p:nvSpPr>
          <p:cNvPr id="6" name="Freeform: Shape 5" descr="Mask ID=&#10;Mask position=bottom, center&#10;Mask family= brushstroke, landscape, wide">
            <a:extLst>
              <a:ext uri="{FF2B5EF4-FFF2-40B4-BE49-F238E27FC236}">
                <a16:creationId xmlns:a16="http://schemas.microsoft.com/office/drawing/2014/main" id="{736BF44D-E8DD-45FA-931D-CBCC67D57944}"/>
              </a:ext>
            </a:extLst>
          </p:cNvPr>
          <p:cNvSpPr/>
          <p:nvPr/>
        </p:nvSpPr>
        <p:spPr>
          <a:xfrm>
            <a:off x="1768100" y="-1"/>
            <a:ext cx="10423900" cy="5920155"/>
          </a:xfrm>
          <a:custGeom>
            <a:avLst/>
            <a:gdLst>
              <a:gd name="connsiteX0" fmla="*/ 10423900 w 10423900"/>
              <a:gd name="connsiteY0" fmla="*/ 0 h 5491534"/>
              <a:gd name="connsiteX1" fmla="*/ 3493157 w 10423900"/>
              <a:gd name="connsiteY1" fmla="*/ 0 h 5491534"/>
              <a:gd name="connsiteX2" fmla="*/ 3493018 w 10423900"/>
              <a:gd name="connsiteY2" fmla="*/ 31 h 5491534"/>
              <a:gd name="connsiteX3" fmla="*/ 3245493 w 10423900"/>
              <a:gd name="connsiteY3" fmla="*/ 104839 h 5491534"/>
              <a:gd name="connsiteX4" fmla="*/ 4434802 w 10423900"/>
              <a:gd name="connsiteY4" fmla="*/ 284558 h 5491534"/>
              <a:gd name="connsiteX5" fmla="*/ 4011937 w 10423900"/>
              <a:gd name="connsiteY5" fmla="*/ 395559 h 5491534"/>
              <a:gd name="connsiteX6" fmla="*/ 3573213 w 10423900"/>
              <a:gd name="connsiteY6" fmla="*/ 474847 h 5491534"/>
              <a:gd name="connsiteX7" fmla="*/ 3097489 w 10423900"/>
              <a:gd name="connsiteY7" fmla="*/ 532990 h 5491534"/>
              <a:gd name="connsiteX8" fmla="*/ 2664052 w 10423900"/>
              <a:gd name="connsiteY8" fmla="*/ 649279 h 5491534"/>
              <a:gd name="connsiteX9" fmla="*/ 3795218 w 10423900"/>
              <a:gd name="connsiteY9" fmla="*/ 696852 h 5491534"/>
              <a:gd name="connsiteX10" fmla="*/ 3208492 w 10423900"/>
              <a:gd name="connsiteY10" fmla="*/ 802568 h 5491534"/>
              <a:gd name="connsiteX11" fmla="*/ 2727483 w 10423900"/>
              <a:gd name="connsiteY11" fmla="*/ 939999 h 5491534"/>
              <a:gd name="connsiteX12" fmla="*/ 2389190 w 10423900"/>
              <a:gd name="connsiteY12" fmla="*/ 1003429 h 5491534"/>
              <a:gd name="connsiteX13" fmla="*/ 2029754 w 10423900"/>
              <a:gd name="connsiteY13" fmla="*/ 1019287 h 5491534"/>
              <a:gd name="connsiteX14" fmla="*/ 1945181 w 10423900"/>
              <a:gd name="connsiteY14" fmla="*/ 1119716 h 5491534"/>
              <a:gd name="connsiteX15" fmla="*/ 2056184 w 10423900"/>
              <a:gd name="connsiteY15" fmla="*/ 1225434 h 5491534"/>
              <a:gd name="connsiteX16" fmla="*/ 2225329 w 10423900"/>
              <a:gd name="connsiteY16" fmla="*/ 1236004 h 5491534"/>
              <a:gd name="connsiteX17" fmla="*/ 3234920 w 10423900"/>
              <a:gd name="connsiteY17" fmla="*/ 1262435 h 5491534"/>
              <a:gd name="connsiteX18" fmla="*/ 0 w 10423900"/>
              <a:gd name="connsiteY18" fmla="*/ 1495009 h 5491534"/>
              <a:gd name="connsiteX19" fmla="*/ 438724 w 10423900"/>
              <a:gd name="connsiteY19" fmla="*/ 1637728 h 5491534"/>
              <a:gd name="connsiteX20" fmla="*/ 586726 w 10423900"/>
              <a:gd name="connsiteY20" fmla="*/ 2028877 h 5491534"/>
              <a:gd name="connsiteX21" fmla="*/ 1125878 w 10423900"/>
              <a:gd name="connsiteY21" fmla="*/ 2250882 h 5491534"/>
              <a:gd name="connsiteX22" fmla="*/ 1474744 w 10423900"/>
              <a:gd name="connsiteY22" fmla="*/ 2330169 h 5491534"/>
              <a:gd name="connsiteX23" fmla="*/ 2272901 w 10423900"/>
              <a:gd name="connsiteY23" fmla="*/ 2446458 h 5491534"/>
              <a:gd name="connsiteX24" fmla="*/ 2389190 w 10423900"/>
              <a:gd name="connsiteY24" fmla="*/ 2636747 h 5491534"/>
              <a:gd name="connsiteX25" fmla="*/ 2489621 w 10423900"/>
              <a:gd name="connsiteY25" fmla="*/ 2848179 h 5491534"/>
              <a:gd name="connsiteX26" fmla="*/ 2701053 w 10423900"/>
              <a:gd name="connsiteY26" fmla="*/ 2985611 h 5491534"/>
              <a:gd name="connsiteX27" fmla="*/ 1057165 w 10423900"/>
              <a:gd name="connsiteY27" fmla="*/ 2964468 h 5491534"/>
              <a:gd name="connsiteX28" fmla="*/ 2912485 w 10423900"/>
              <a:gd name="connsiteY28" fmla="*/ 3408477 h 5491534"/>
              <a:gd name="connsiteX29" fmla="*/ 2748626 w 10423900"/>
              <a:gd name="connsiteY29" fmla="*/ 3582909 h 5491534"/>
              <a:gd name="connsiteX30" fmla="*/ 3763503 w 10423900"/>
              <a:gd name="connsiteY30" fmla="*/ 3820771 h 5491534"/>
              <a:gd name="connsiteX31" fmla="*/ 3219063 w 10423900"/>
              <a:gd name="connsiteY31" fmla="*/ 3847199 h 5491534"/>
              <a:gd name="connsiteX32" fmla="*/ 6385269 w 10423900"/>
              <a:gd name="connsiteY32" fmla="*/ 4840933 h 5491534"/>
              <a:gd name="connsiteX33" fmla="*/ 10285854 w 10423900"/>
              <a:gd name="connsiteY33" fmla="*/ 5471118 h 5491534"/>
              <a:gd name="connsiteX34" fmla="*/ 10423900 w 10423900"/>
              <a:gd name="connsiteY34" fmla="*/ 5491534 h 5491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3900" h="5491534">
                <a:moveTo>
                  <a:pt x="10423900" y="0"/>
                </a:moveTo>
                <a:lnTo>
                  <a:pt x="3493157" y="0"/>
                </a:lnTo>
                <a:lnTo>
                  <a:pt x="3493018" y="31"/>
                </a:lnTo>
                <a:cubicBezTo>
                  <a:pt x="3414969" y="12668"/>
                  <a:pt x="3328744" y="21588"/>
                  <a:pt x="3245493" y="104839"/>
                </a:cubicBezTo>
                <a:cubicBezTo>
                  <a:pt x="3668357" y="162984"/>
                  <a:pt x="4075366" y="51981"/>
                  <a:pt x="4434802" y="284558"/>
                </a:cubicBezTo>
                <a:cubicBezTo>
                  <a:pt x="4302656" y="400846"/>
                  <a:pt x="4154654" y="374416"/>
                  <a:pt x="4011937" y="395559"/>
                </a:cubicBezTo>
                <a:cubicBezTo>
                  <a:pt x="3863934" y="416704"/>
                  <a:pt x="3721217" y="453704"/>
                  <a:pt x="3573213" y="474847"/>
                </a:cubicBezTo>
                <a:cubicBezTo>
                  <a:pt x="3414639" y="501275"/>
                  <a:pt x="3256063" y="506562"/>
                  <a:pt x="3097489" y="532990"/>
                </a:cubicBezTo>
                <a:cubicBezTo>
                  <a:pt x="2965345" y="554135"/>
                  <a:pt x="2822627" y="517133"/>
                  <a:pt x="2664052" y="649279"/>
                </a:cubicBezTo>
                <a:cubicBezTo>
                  <a:pt x="3055203" y="744424"/>
                  <a:pt x="3409352" y="601706"/>
                  <a:pt x="3795218" y="696852"/>
                </a:cubicBezTo>
                <a:cubicBezTo>
                  <a:pt x="3567928" y="781425"/>
                  <a:pt x="3382924" y="754995"/>
                  <a:pt x="3208492" y="802568"/>
                </a:cubicBezTo>
                <a:cubicBezTo>
                  <a:pt x="3049916" y="850140"/>
                  <a:pt x="2859627" y="797282"/>
                  <a:pt x="2727483" y="939999"/>
                </a:cubicBezTo>
                <a:cubicBezTo>
                  <a:pt x="2627052" y="1051000"/>
                  <a:pt x="2521336" y="1066858"/>
                  <a:pt x="2389190" y="1003429"/>
                </a:cubicBezTo>
                <a:cubicBezTo>
                  <a:pt x="2272901" y="945284"/>
                  <a:pt x="2146043" y="961142"/>
                  <a:pt x="2029754" y="1019287"/>
                </a:cubicBezTo>
                <a:cubicBezTo>
                  <a:pt x="1987468" y="1040430"/>
                  <a:pt x="1945181" y="1066858"/>
                  <a:pt x="1945181" y="1119716"/>
                </a:cubicBezTo>
                <a:cubicBezTo>
                  <a:pt x="1945181" y="1193719"/>
                  <a:pt x="1998039" y="1214862"/>
                  <a:pt x="2056184" y="1225434"/>
                </a:cubicBezTo>
                <a:cubicBezTo>
                  <a:pt x="2109042" y="1236004"/>
                  <a:pt x="2172471" y="1246577"/>
                  <a:pt x="2225329" y="1236004"/>
                </a:cubicBezTo>
                <a:cubicBezTo>
                  <a:pt x="2563622" y="1177861"/>
                  <a:pt x="2896629" y="1273005"/>
                  <a:pt x="3234920" y="1262435"/>
                </a:cubicBezTo>
                <a:cubicBezTo>
                  <a:pt x="2172471" y="1489724"/>
                  <a:pt x="1099450" y="1415723"/>
                  <a:pt x="0" y="1495009"/>
                </a:cubicBezTo>
                <a:cubicBezTo>
                  <a:pt x="142717" y="1653583"/>
                  <a:pt x="327721" y="1521439"/>
                  <a:pt x="438724" y="1637728"/>
                </a:cubicBezTo>
                <a:cubicBezTo>
                  <a:pt x="333006" y="1880875"/>
                  <a:pt x="375293" y="2013020"/>
                  <a:pt x="586726" y="2028877"/>
                </a:cubicBezTo>
                <a:cubicBezTo>
                  <a:pt x="792873" y="2044734"/>
                  <a:pt x="1014877" y="1960161"/>
                  <a:pt x="1125878" y="2250882"/>
                </a:cubicBezTo>
                <a:cubicBezTo>
                  <a:pt x="1157593" y="2340740"/>
                  <a:pt x="1353170" y="2314312"/>
                  <a:pt x="1474744" y="2330169"/>
                </a:cubicBezTo>
                <a:cubicBezTo>
                  <a:pt x="1739034" y="2367170"/>
                  <a:pt x="2019183" y="2330169"/>
                  <a:pt x="2272901" y="2446458"/>
                </a:cubicBezTo>
                <a:cubicBezTo>
                  <a:pt x="2373332" y="2488744"/>
                  <a:pt x="2442048" y="2520459"/>
                  <a:pt x="2389190" y="2636747"/>
                </a:cubicBezTo>
                <a:cubicBezTo>
                  <a:pt x="2336332" y="2758321"/>
                  <a:pt x="2405048" y="2800607"/>
                  <a:pt x="2489621" y="2848179"/>
                </a:cubicBezTo>
                <a:cubicBezTo>
                  <a:pt x="2553051" y="2885180"/>
                  <a:pt x="2648195" y="2874609"/>
                  <a:pt x="2701053" y="2985611"/>
                </a:cubicBezTo>
                <a:cubicBezTo>
                  <a:pt x="2146043" y="2969753"/>
                  <a:pt x="1606888" y="2879895"/>
                  <a:pt x="1057165" y="2964468"/>
                </a:cubicBezTo>
                <a:cubicBezTo>
                  <a:pt x="1659748" y="3175900"/>
                  <a:pt x="2320474" y="3165328"/>
                  <a:pt x="2912485" y="3408477"/>
                </a:cubicBezTo>
                <a:cubicBezTo>
                  <a:pt x="2891342" y="3493050"/>
                  <a:pt x="2753911" y="3456048"/>
                  <a:pt x="2748626" y="3582909"/>
                </a:cubicBezTo>
                <a:cubicBezTo>
                  <a:pt x="3060489" y="3715055"/>
                  <a:pt x="3435782" y="3625195"/>
                  <a:pt x="3763503" y="3820771"/>
                </a:cubicBezTo>
                <a:cubicBezTo>
                  <a:pt x="3573213" y="3910629"/>
                  <a:pt x="3398782" y="3762626"/>
                  <a:pt x="3219063" y="3847199"/>
                </a:cubicBezTo>
                <a:cubicBezTo>
                  <a:pt x="3277208" y="3974060"/>
                  <a:pt x="5909545" y="4756360"/>
                  <a:pt x="6385269" y="4840933"/>
                </a:cubicBezTo>
                <a:cubicBezTo>
                  <a:pt x="7171204" y="4982659"/>
                  <a:pt x="9157515" y="5302348"/>
                  <a:pt x="10285854" y="5471118"/>
                </a:cubicBezTo>
                <a:lnTo>
                  <a:pt x="10423900" y="5491534"/>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p:nvSpPr>
          <p:cNvPr id="2" name="Date Placeholder 1">
            <a:extLst>
              <a:ext uri="{FF2B5EF4-FFF2-40B4-BE49-F238E27FC236}">
                <a16:creationId xmlns:a16="http://schemas.microsoft.com/office/drawing/2014/main" id="{71C9756B-145D-4BA8-AA43-904C1E7CB86D}"/>
              </a:ext>
            </a:extLst>
          </p:cNvPr>
          <p:cNvSpPr>
            <a:spLocks noGrp="1"/>
          </p:cNvSpPr>
          <p:nvPr>
            <p:ph type="dt" sz="half" idx="10"/>
          </p:nvPr>
        </p:nvSpPr>
        <p:spPr/>
        <p:txBody>
          <a:bodyPr/>
          <a:lstStyle/>
          <a:p>
            <a:fld id="{3C04E684-10F4-4CC3-A0B9-F03AA7BE37CF}" type="datetimeFigureOut">
              <a:rPr lang="en-US" smtClean="0"/>
              <a:t>6/11/2023</a:t>
            </a:fld>
            <a:endParaRPr lang="en-US"/>
          </a:p>
        </p:txBody>
      </p:sp>
      <p:sp>
        <p:nvSpPr>
          <p:cNvPr id="3" name="Footer Placeholder 2">
            <a:extLst>
              <a:ext uri="{FF2B5EF4-FFF2-40B4-BE49-F238E27FC236}">
                <a16:creationId xmlns:a16="http://schemas.microsoft.com/office/drawing/2014/main" id="{B21DB60F-139E-4C44-89AF-3F8F5EC241F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8226C9-C193-4B47-9717-4BC86C9092C7}"/>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9013169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Freeform: Shape 7" descr="Tag=AccentColor&#10;Flavor=Light&#10;Target=Fill">
            <a:extLst>
              <a:ext uri="{FF2B5EF4-FFF2-40B4-BE49-F238E27FC236}">
                <a16:creationId xmlns:a16="http://schemas.microsoft.com/office/drawing/2014/main" id="{76C5A8FA-6B61-4934-AF55-C595090CA5DC}"/>
              </a:ext>
            </a:extLst>
          </p:cNvPr>
          <p:cNvSpPr/>
          <p:nvPr/>
        </p:nvSpPr>
        <p:spPr>
          <a:xfrm>
            <a:off x="4726728" y="0"/>
            <a:ext cx="7472381" cy="6858000"/>
          </a:xfrm>
          <a:custGeom>
            <a:avLst/>
            <a:gdLst>
              <a:gd name="connsiteX0" fmla="*/ 1232666 w 7472381"/>
              <a:gd name="connsiteY0" fmla="*/ 0 h 6886575"/>
              <a:gd name="connsiteX1" fmla="*/ 7472381 w 7472381"/>
              <a:gd name="connsiteY1" fmla="*/ 0 h 6886575"/>
              <a:gd name="connsiteX2" fmla="*/ 7472381 w 7472381"/>
              <a:gd name="connsiteY2" fmla="*/ 814388 h 6886575"/>
              <a:gd name="connsiteX3" fmla="*/ 7472381 w 7472381"/>
              <a:gd name="connsiteY3" fmla="*/ 6411516 h 6886575"/>
              <a:gd name="connsiteX4" fmla="*/ 7472381 w 7472381"/>
              <a:gd name="connsiteY4" fmla="*/ 6886575 h 6886575"/>
              <a:gd name="connsiteX5" fmla="*/ 6992676 w 7472381"/>
              <a:gd name="connsiteY5" fmla="*/ 6886575 h 6886575"/>
              <a:gd name="connsiteX6" fmla="*/ 1946893 w 7472381"/>
              <a:gd name="connsiteY6" fmla="*/ 6886575 h 6886575"/>
              <a:gd name="connsiteX7" fmla="*/ 1506276 w 7472381"/>
              <a:gd name="connsiteY7" fmla="*/ 6686550 h 6886575"/>
              <a:gd name="connsiteX8" fmla="*/ 1314394 w 7472381"/>
              <a:gd name="connsiteY8" fmla="*/ 6457949 h 6886575"/>
              <a:gd name="connsiteX9" fmla="*/ 1246880 w 7472381"/>
              <a:gd name="connsiteY9" fmla="*/ 6393656 h 6886575"/>
              <a:gd name="connsiteX10" fmla="*/ 1079872 w 7472381"/>
              <a:gd name="connsiteY10" fmla="*/ 6307931 h 6886575"/>
              <a:gd name="connsiteX11" fmla="*/ 788495 w 7472381"/>
              <a:gd name="connsiteY11" fmla="*/ 6125765 h 6886575"/>
              <a:gd name="connsiteX12" fmla="*/ 895097 w 7472381"/>
              <a:gd name="connsiteY12" fmla="*/ 6082903 h 6886575"/>
              <a:gd name="connsiteX13" fmla="*/ 1204239 w 7472381"/>
              <a:gd name="connsiteY13" fmla="*/ 6193631 h 6886575"/>
              <a:gd name="connsiteX14" fmla="*/ 1428102 w 7472381"/>
              <a:gd name="connsiteY14" fmla="*/ 6222206 h 6886575"/>
              <a:gd name="connsiteX15" fmla="*/ 1111852 w 7472381"/>
              <a:gd name="connsiteY15" fmla="*/ 6029325 h 6886575"/>
              <a:gd name="connsiteX16" fmla="*/ 806262 w 7472381"/>
              <a:gd name="connsiteY16" fmla="*/ 5779294 h 6886575"/>
              <a:gd name="connsiteX17" fmla="*/ 1040785 w 7472381"/>
              <a:gd name="connsiteY17" fmla="*/ 5825728 h 6886575"/>
              <a:gd name="connsiteX18" fmla="*/ 1051445 w 7472381"/>
              <a:gd name="connsiteY18" fmla="*/ 5793581 h 6886575"/>
              <a:gd name="connsiteX19" fmla="*/ 845349 w 7472381"/>
              <a:gd name="connsiteY19" fmla="*/ 5497115 h 6886575"/>
              <a:gd name="connsiteX20" fmla="*/ 745855 w 7472381"/>
              <a:gd name="connsiteY20" fmla="*/ 5375672 h 6886575"/>
              <a:gd name="connsiteX21" fmla="*/ 291024 w 7472381"/>
              <a:gd name="connsiteY21" fmla="*/ 5014913 h 6886575"/>
              <a:gd name="connsiteX22" fmla="*/ 724535 w 7472381"/>
              <a:gd name="connsiteY22" fmla="*/ 5175647 h 6886575"/>
              <a:gd name="connsiteX23" fmla="*/ 276811 w 7472381"/>
              <a:gd name="connsiteY23" fmla="*/ 4825603 h 6886575"/>
              <a:gd name="connsiteX24" fmla="*/ 60055 w 7472381"/>
              <a:gd name="connsiteY24" fmla="*/ 4697016 h 6886575"/>
              <a:gd name="connsiteX25" fmla="*/ 6755 w 7472381"/>
              <a:gd name="connsiteY25" fmla="*/ 4622006 h 6886575"/>
              <a:gd name="connsiteX26" fmla="*/ 102696 w 7472381"/>
              <a:gd name="connsiteY26" fmla="*/ 4604146 h 6886575"/>
              <a:gd name="connsiteX27" fmla="*/ 397625 w 7472381"/>
              <a:gd name="connsiteY27" fmla="*/ 4632722 h 6886575"/>
              <a:gd name="connsiteX28" fmla="*/ 31628 w 7472381"/>
              <a:gd name="connsiteY28" fmla="*/ 4396978 h 6886575"/>
              <a:gd name="connsiteX29" fmla="*/ 305237 w 7472381"/>
              <a:gd name="connsiteY29" fmla="*/ 4432697 h 6886575"/>
              <a:gd name="connsiteX30" fmla="*/ 383412 w 7472381"/>
              <a:gd name="connsiteY30" fmla="*/ 4339828 h 6886575"/>
              <a:gd name="connsiteX31" fmla="*/ 511333 w 7472381"/>
              <a:gd name="connsiteY31" fmla="*/ 4189810 h 6886575"/>
              <a:gd name="connsiteX32" fmla="*/ 600167 w 7472381"/>
              <a:gd name="connsiteY32" fmla="*/ 4107656 h 6886575"/>
              <a:gd name="connsiteX33" fmla="*/ 635701 w 7472381"/>
              <a:gd name="connsiteY33" fmla="*/ 3843337 h 6886575"/>
              <a:gd name="connsiteX34" fmla="*/ 561080 w 7472381"/>
              <a:gd name="connsiteY34" fmla="*/ 3554015 h 6886575"/>
              <a:gd name="connsiteX35" fmla="*/ 354985 w 7472381"/>
              <a:gd name="connsiteY35" fmla="*/ 3407569 h 6886575"/>
              <a:gd name="connsiteX36" fmla="*/ 415392 w 7472381"/>
              <a:gd name="connsiteY36" fmla="*/ 3243263 h 6886575"/>
              <a:gd name="connsiteX37" fmla="*/ 852456 w 7472381"/>
              <a:gd name="connsiteY37" fmla="*/ 3343275 h 6886575"/>
              <a:gd name="connsiteX38" fmla="*/ 202190 w 7472381"/>
              <a:gd name="connsiteY38" fmla="*/ 2953940 h 6886575"/>
              <a:gd name="connsiteX39" fmla="*/ 312344 w 7472381"/>
              <a:gd name="connsiteY39" fmla="*/ 2936081 h 6886575"/>
              <a:gd name="connsiteX40" fmla="*/ 706768 w 7472381"/>
              <a:gd name="connsiteY40" fmla="*/ 2714625 h 6886575"/>
              <a:gd name="connsiteX41" fmla="*/ 728088 w 7472381"/>
              <a:gd name="connsiteY41" fmla="*/ 2703909 h 6886575"/>
              <a:gd name="connsiteX42" fmla="*/ 795602 w 7472381"/>
              <a:gd name="connsiteY42" fmla="*/ 2564606 h 6886575"/>
              <a:gd name="connsiteX43" fmla="*/ 1008804 w 7472381"/>
              <a:gd name="connsiteY43" fmla="*/ 2543175 h 6886575"/>
              <a:gd name="connsiteX44" fmla="*/ 1186473 w 7472381"/>
              <a:gd name="connsiteY44" fmla="*/ 2575322 h 6886575"/>
              <a:gd name="connsiteX45" fmla="*/ 1378355 w 7472381"/>
              <a:gd name="connsiteY45" fmla="*/ 2536031 h 6886575"/>
              <a:gd name="connsiteX46" fmla="*/ 1548916 w 7472381"/>
              <a:gd name="connsiteY46" fmla="*/ 2553891 h 6886575"/>
              <a:gd name="connsiteX47" fmla="*/ 1694604 w 7472381"/>
              <a:gd name="connsiteY47" fmla="*/ 2528888 h 6886575"/>
              <a:gd name="connsiteX48" fmla="*/ 1552469 w 7472381"/>
              <a:gd name="connsiteY48" fmla="*/ 2411015 h 6886575"/>
              <a:gd name="connsiteX49" fmla="*/ 1353481 w 7472381"/>
              <a:gd name="connsiteY49" fmla="*/ 2411015 h 6886575"/>
              <a:gd name="connsiteX50" fmla="*/ 1211346 w 7472381"/>
              <a:gd name="connsiteY50" fmla="*/ 2336007 h 6886575"/>
              <a:gd name="connsiteX51" fmla="*/ 1076318 w 7472381"/>
              <a:gd name="connsiteY51" fmla="*/ 2200275 h 6886575"/>
              <a:gd name="connsiteX52" fmla="*/ 600167 w 7472381"/>
              <a:gd name="connsiteY52" fmla="*/ 1982390 h 6886575"/>
              <a:gd name="connsiteX53" fmla="*/ 514886 w 7472381"/>
              <a:gd name="connsiteY53" fmla="*/ 1900238 h 6886575"/>
              <a:gd name="connsiteX54" fmla="*/ 1872273 w 7472381"/>
              <a:gd name="connsiteY54" fmla="*/ 2218135 h 6886575"/>
              <a:gd name="connsiteX55" fmla="*/ 1452975 w 7472381"/>
              <a:gd name="connsiteY55" fmla="*/ 2085975 h 6886575"/>
              <a:gd name="connsiteX56" fmla="*/ 1737245 w 7472381"/>
              <a:gd name="connsiteY56" fmla="*/ 2110978 h 6886575"/>
              <a:gd name="connsiteX57" fmla="*/ 1893593 w 7472381"/>
              <a:gd name="connsiteY57" fmla="*/ 2021681 h 6886575"/>
              <a:gd name="connsiteX58" fmla="*/ 1893593 w 7472381"/>
              <a:gd name="connsiteY58" fmla="*/ 1993106 h 6886575"/>
              <a:gd name="connsiteX59" fmla="*/ 1776332 w 7472381"/>
              <a:gd name="connsiteY59" fmla="*/ 1910953 h 6886575"/>
              <a:gd name="connsiteX60" fmla="*/ 1708818 w 7472381"/>
              <a:gd name="connsiteY60" fmla="*/ 1857375 h 6886575"/>
              <a:gd name="connsiteX61" fmla="*/ 1524043 w 7472381"/>
              <a:gd name="connsiteY61" fmla="*/ 1664493 h 6886575"/>
              <a:gd name="connsiteX62" fmla="*/ 1655517 w 7472381"/>
              <a:gd name="connsiteY62" fmla="*/ 1643062 h 6886575"/>
              <a:gd name="connsiteX63" fmla="*/ 1705264 w 7472381"/>
              <a:gd name="connsiteY63" fmla="*/ 1603772 h 6886575"/>
              <a:gd name="connsiteX64" fmla="*/ 1669731 w 7472381"/>
              <a:gd name="connsiteY64" fmla="*/ 1546622 h 6886575"/>
              <a:gd name="connsiteX65" fmla="*/ 1261093 w 7472381"/>
              <a:gd name="connsiteY65" fmla="*/ 1371600 h 6886575"/>
              <a:gd name="connsiteX66" fmla="*/ 1229113 w 7472381"/>
              <a:gd name="connsiteY66" fmla="*/ 1235869 h 6886575"/>
              <a:gd name="connsiteX67" fmla="*/ 1307287 w 7472381"/>
              <a:gd name="connsiteY67" fmla="*/ 1214437 h 6886575"/>
              <a:gd name="connsiteX68" fmla="*/ 1396121 w 7472381"/>
              <a:gd name="connsiteY68" fmla="*/ 1225153 h 6886575"/>
              <a:gd name="connsiteX69" fmla="*/ 1325054 w 7472381"/>
              <a:gd name="connsiteY69" fmla="*/ 1117997 h 6886575"/>
              <a:gd name="connsiteX70" fmla="*/ 1037231 w 7472381"/>
              <a:gd name="connsiteY70" fmla="*/ 1010841 h 6886575"/>
              <a:gd name="connsiteX71" fmla="*/ 983931 w 7472381"/>
              <a:gd name="connsiteY71" fmla="*/ 953690 h 6886575"/>
              <a:gd name="connsiteX72" fmla="*/ 1054998 w 7472381"/>
              <a:gd name="connsiteY72" fmla="*/ 925115 h 6886575"/>
              <a:gd name="connsiteX73" fmla="*/ 1108299 w 7472381"/>
              <a:gd name="connsiteY73" fmla="*/ 914400 h 6886575"/>
              <a:gd name="connsiteX74" fmla="*/ 6755 w 7472381"/>
              <a:gd name="connsiteY74" fmla="*/ 467915 h 6886575"/>
              <a:gd name="connsiteX75" fmla="*/ 255490 w 7472381"/>
              <a:gd name="connsiteY75" fmla="*/ 464344 h 6886575"/>
              <a:gd name="connsiteX76" fmla="*/ 500673 w 7472381"/>
              <a:gd name="connsiteY76" fmla="*/ 535781 h 6886575"/>
              <a:gd name="connsiteX77" fmla="*/ 760069 w 7472381"/>
              <a:gd name="connsiteY77" fmla="*/ 525066 h 6886575"/>
              <a:gd name="connsiteX78" fmla="*/ 1005251 w 7472381"/>
              <a:gd name="connsiteY78" fmla="*/ 560785 h 6886575"/>
              <a:gd name="connsiteX79" fmla="*/ 1218453 w 7472381"/>
              <a:gd name="connsiteY79" fmla="*/ 560785 h 6886575"/>
              <a:gd name="connsiteX80" fmla="*/ 1019464 w 7472381"/>
              <a:gd name="connsiteY80" fmla="*/ 507206 h 6886575"/>
              <a:gd name="connsiteX81" fmla="*/ 944844 w 7472381"/>
              <a:gd name="connsiteY81" fmla="*/ 417909 h 6886575"/>
              <a:gd name="connsiteX82" fmla="*/ 969717 w 7472381"/>
              <a:gd name="connsiteY82" fmla="*/ 335757 h 6886575"/>
              <a:gd name="connsiteX83" fmla="*/ 1051445 w 7472381"/>
              <a:gd name="connsiteY83" fmla="*/ 360759 h 6886575"/>
              <a:gd name="connsiteX84" fmla="*/ 1147386 w 7472381"/>
              <a:gd name="connsiteY84" fmla="*/ 453629 h 6886575"/>
              <a:gd name="connsiteX85" fmla="*/ 1168706 w 7472381"/>
              <a:gd name="connsiteY85" fmla="*/ 396478 h 6886575"/>
              <a:gd name="connsiteX86" fmla="*/ 1225560 w 7472381"/>
              <a:gd name="connsiteY86" fmla="*/ 353615 h 6886575"/>
              <a:gd name="connsiteX87" fmla="*/ 1552469 w 7472381"/>
              <a:gd name="connsiteY87" fmla="*/ 375047 h 6886575"/>
              <a:gd name="connsiteX88" fmla="*/ 1335714 w 7472381"/>
              <a:gd name="connsiteY88" fmla="*/ 192881 h 6886575"/>
              <a:gd name="connsiteX89" fmla="*/ 1197133 w 7472381"/>
              <a:gd name="connsiteY89" fmla="*/ 164306 h 6886575"/>
              <a:gd name="connsiteX90" fmla="*/ 1165153 w 7472381"/>
              <a:gd name="connsiteY90" fmla="*/ 89297 h 6886575"/>
              <a:gd name="connsiteX91" fmla="*/ 1229113 w 7472381"/>
              <a:gd name="connsiteY91" fmla="*/ 71437 h 6886575"/>
              <a:gd name="connsiteX92" fmla="*/ 1548916 w 7472381"/>
              <a:gd name="connsiteY92" fmla="*/ 135731 h 6886575"/>
              <a:gd name="connsiteX93" fmla="*/ 1602217 w 7472381"/>
              <a:gd name="connsiteY93" fmla="*/ 110728 h 6886575"/>
              <a:gd name="connsiteX94" fmla="*/ 1232666 w 7472381"/>
              <a:gd name="connsiteY94" fmla="*/ 0 h 6886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7472381" h="6886575">
                <a:moveTo>
                  <a:pt x="1232666" y="0"/>
                </a:moveTo>
                <a:lnTo>
                  <a:pt x="7472381" y="0"/>
                </a:lnTo>
                <a:lnTo>
                  <a:pt x="7472381" y="814388"/>
                </a:lnTo>
                <a:lnTo>
                  <a:pt x="7472381" y="6411516"/>
                </a:lnTo>
                <a:lnTo>
                  <a:pt x="7472381" y="6886575"/>
                </a:lnTo>
                <a:lnTo>
                  <a:pt x="6992676" y="6886575"/>
                </a:lnTo>
                <a:lnTo>
                  <a:pt x="1946893" y="6886575"/>
                </a:lnTo>
                <a:cubicBezTo>
                  <a:pt x="1801205" y="6815137"/>
                  <a:pt x="1662624" y="6729412"/>
                  <a:pt x="1506276" y="6686550"/>
                </a:cubicBezTo>
                <a:cubicBezTo>
                  <a:pt x="1399675" y="6657975"/>
                  <a:pt x="1296627" y="6607969"/>
                  <a:pt x="1314394" y="6457949"/>
                </a:cubicBezTo>
                <a:cubicBezTo>
                  <a:pt x="1317947" y="6415087"/>
                  <a:pt x="1289520" y="6382941"/>
                  <a:pt x="1246880" y="6393656"/>
                </a:cubicBezTo>
                <a:cubicBezTo>
                  <a:pt x="1165153" y="6415087"/>
                  <a:pt x="1126065" y="6354365"/>
                  <a:pt x="1079872" y="6307931"/>
                </a:cubicBezTo>
                <a:cubicBezTo>
                  <a:pt x="998144" y="6225779"/>
                  <a:pt x="919970" y="6140052"/>
                  <a:pt x="788495" y="6125765"/>
                </a:cubicBezTo>
                <a:cubicBezTo>
                  <a:pt x="813369" y="6061471"/>
                  <a:pt x="856009" y="6068615"/>
                  <a:pt x="895097" y="6082903"/>
                </a:cubicBezTo>
                <a:cubicBezTo>
                  <a:pt x="998144" y="6118622"/>
                  <a:pt x="1101192" y="6157912"/>
                  <a:pt x="1204239" y="6193631"/>
                </a:cubicBezTo>
                <a:cubicBezTo>
                  <a:pt x="1271754" y="6215062"/>
                  <a:pt x="1339267" y="6247209"/>
                  <a:pt x="1428102" y="6222206"/>
                </a:cubicBezTo>
                <a:cubicBezTo>
                  <a:pt x="1349928" y="6093619"/>
                  <a:pt x="1218453" y="6068615"/>
                  <a:pt x="1111852" y="6029325"/>
                </a:cubicBezTo>
                <a:cubicBezTo>
                  <a:pt x="980377" y="5979319"/>
                  <a:pt x="902203" y="5886450"/>
                  <a:pt x="806262" y="5779294"/>
                </a:cubicBezTo>
                <a:cubicBezTo>
                  <a:pt x="902203" y="5750719"/>
                  <a:pt x="962610" y="5829300"/>
                  <a:pt x="1040785" y="5825728"/>
                </a:cubicBezTo>
                <a:cubicBezTo>
                  <a:pt x="1044338" y="5815012"/>
                  <a:pt x="1051445" y="5793581"/>
                  <a:pt x="1051445" y="5793581"/>
                </a:cubicBezTo>
                <a:cubicBezTo>
                  <a:pt x="923523" y="5736431"/>
                  <a:pt x="866670" y="5629275"/>
                  <a:pt x="845349" y="5497115"/>
                </a:cubicBezTo>
                <a:cubicBezTo>
                  <a:pt x="838243" y="5429250"/>
                  <a:pt x="792049" y="5407819"/>
                  <a:pt x="745855" y="5375672"/>
                </a:cubicBezTo>
                <a:cubicBezTo>
                  <a:pt x="589507" y="5264943"/>
                  <a:pt x="422499" y="5164931"/>
                  <a:pt x="291024" y="5014913"/>
                </a:cubicBezTo>
                <a:cubicBezTo>
                  <a:pt x="443819" y="5032771"/>
                  <a:pt x="564633" y="5132784"/>
                  <a:pt x="724535" y="5175647"/>
                </a:cubicBezTo>
                <a:cubicBezTo>
                  <a:pt x="596614" y="5011340"/>
                  <a:pt x="429605" y="4925615"/>
                  <a:pt x="276811" y="4825603"/>
                </a:cubicBezTo>
                <a:cubicBezTo>
                  <a:pt x="205743" y="4779169"/>
                  <a:pt x="141783" y="4722018"/>
                  <a:pt x="60055" y="4697016"/>
                </a:cubicBezTo>
                <a:cubicBezTo>
                  <a:pt x="31628" y="4689872"/>
                  <a:pt x="-18119" y="4672013"/>
                  <a:pt x="6755" y="4622006"/>
                </a:cubicBezTo>
                <a:cubicBezTo>
                  <a:pt x="28075" y="4579144"/>
                  <a:pt x="67162" y="4593432"/>
                  <a:pt x="102696" y="4604146"/>
                </a:cubicBezTo>
                <a:cubicBezTo>
                  <a:pt x="187976" y="4632722"/>
                  <a:pt x="280364" y="4632722"/>
                  <a:pt x="397625" y="4632722"/>
                </a:cubicBezTo>
                <a:cubicBezTo>
                  <a:pt x="298131" y="4496990"/>
                  <a:pt x="116909" y="4539853"/>
                  <a:pt x="31628" y="4396978"/>
                </a:cubicBezTo>
                <a:cubicBezTo>
                  <a:pt x="138229" y="4371976"/>
                  <a:pt x="219957" y="4421982"/>
                  <a:pt x="305237" y="4432697"/>
                </a:cubicBezTo>
                <a:cubicBezTo>
                  <a:pt x="383412" y="4443413"/>
                  <a:pt x="401178" y="4418409"/>
                  <a:pt x="383412" y="4339828"/>
                </a:cubicBezTo>
                <a:cubicBezTo>
                  <a:pt x="354985" y="4218385"/>
                  <a:pt x="397625" y="4157662"/>
                  <a:pt x="511333" y="4189810"/>
                </a:cubicBezTo>
                <a:cubicBezTo>
                  <a:pt x="617934" y="4221956"/>
                  <a:pt x="628594" y="4175522"/>
                  <a:pt x="600167" y="4107656"/>
                </a:cubicBezTo>
                <a:cubicBezTo>
                  <a:pt x="557527" y="4007644"/>
                  <a:pt x="603720" y="3929063"/>
                  <a:pt x="635701" y="3843337"/>
                </a:cubicBezTo>
                <a:cubicBezTo>
                  <a:pt x="685448" y="3714750"/>
                  <a:pt x="664128" y="3650456"/>
                  <a:pt x="561080" y="3554015"/>
                </a:cubicBezTo>
                <a:cubicBezTo>
                  <a:pt x="500673" y="3500438"/>
                  <a:pt x="440265" y="3454003"/>
                  <a:pt x="354985" y="3407569"/>
                </a:cubicBezTo>
                <a:cubicBezTo>
                  <a:pt x="550420" y="3382565"/>
                  <a:pt x="347878" y="3296841"/>
                  <a:pt x="415392" y="3243263"/>
                </a:cubicBezTo>
                <a:cubicBezTo>
                  <a:pt x="553973" y="3221831"/>
                  <a:pt x="664128" y="3393282"/>
                  <a:pt x="852456" y="3343275"/>
                </a:cubicBezTo>
                <a:cubicBezTo>
                  <a:pt x="625041" y="3196828"/>
                  <a:pt x="369198" y="3150393"/>
                  <a:pt x="202190" y="2953940"/>
                </a:cubicBezTo>
                <a:cubicBezTo>
                  <a:pt x="241277" y="2911078"/>
                  <a:pt x="280364" y="2953940"/>
                  <a:pt x="312344" y="2936081"/>
                </a:cubicBezTo>
                <a:cubicBezTo>
                  <a:pt x="312344" y="2925365"/>
                  <a:pt x="685448" y="2993232"/>
                  <a:pt x="706768" y="2714625"/>
                </a:cubicBezTo>
                <a:cubicBezTo>
                  <a:pt x="713875" y="2714625"/>
                  <a:pt x="720982" y="2714625"/>
                  <a:pt x="728088" y="2703909"/>
                </a:cubicBezTo>
                <a:cubicBezTo>
                  <a:pt x="767175" y="2664619"/>
                  <a:pt x="731642" y="2571750"/>
                  <a:pt x="795602" y="2564606"/>
                </a:cubicBezTo>
                <a:cubicBezTo>
                  <a:pt x="866670" y="2557462"/>
                  <a:pt x="934184" y="2525315"/>
                  <a:pt x="1008804" y="2543175"/>
                </a:cubicBezTo>
                <a:cubicBezTo>
                  <a:pt x="1065658" y="2557462"/>
                  <a:pt x="1126065" y="2575322"/>
                  <a:pt x="1186473" y="2575322"/>
                </a:cubicBezTo>
                <a:cubicBezTo>
                  <a:pt x="1250433" y="2575322"/>
                  <a:pt x="1339267" y="2696766"/>
                  <a:pt x="1378355" y="2536031"/>
                </a:cubicBezTo>
                <a:cubicBezTo>
                  <a:pt x="1378355" y="2528888"/>
                  <a:pt x="1488509" y="2546747"/>
                  <a:pt x="1548916" y="2553891"/>
                </a:cubicBezTo>
                <a:cubicBezTo>
                  <a:pt x="1598663" y="2561035"/>
                  <a:pt x="1659071" y="2593181"/>
                  <a:pt x="1694604" y="2528888"/>
                </a:cubicBezTo>
                <a:cubicBezTo>
                  <a:pt x="1712371" y="2489596"/>
                  <a:pt x="1627090" y="2418159"/>
                  <a:pt x="1552469" y="2411015"/>
                </a:cubicBezTo>
                <a:cubicBezTo>
                  <a:pt x="1484956" y="2403872"/>
                  <a:pt x="1417442" y="2396728"/>
                  <a:pt x="1353481" y="2411015"/>
                </a:cubicBezTo>
                <a:cubicBezTo>
                  <a:pt x="1275307" y="2428875"/>
                  <a:pt x="1232666" y="2400300"/>
                  <a:pt x="1211346" y="2336007"/>
                </a:cubicBezTo>
                <a:cubicBezTo>
                  <a:pt x="1186473" y="2268141"/>
                  <a:pt x="1140279" y="2232422"/>
                  <a:pt x="1076318" y="2200275"/>
                </a:cubicBezTo>
                <a:cubicBezTo>
                  <a:pt x="919970" y="2121694"/>
                  <a:pt x="770729" y="2028825"/>
                  <a:pt x="600167" y="1982390"/>
                </a:cubicBezTo>
                <a:cubicBezTo>
                  <a:pt x="568187" y="1975246"/>
                  <a:pt x="529100" y="1960959"/>
                  <a:pt x="514886" y="1900238"/>
                </a:cubicBezTo>
                <a:cubicBezTo>
                  <a:pt x="976824" y="1993106"/>
                  <a:pt x="1396121" y="2232422"/>
                  <a:pt x="1872273" y="2218135"/>
                </a:cubicBezTo>
                <a:cubicBezTo>
                  <a:pt x="1744351" y="2143125"/>
                  <a:pt x="1591557" y="2139554"/>
                  <a:pt x="1452975" y="2085975"/>
                </a:cubicBezTo>
                <a:cubicBezTo>
                  <a:pt x="1552469" y="2046685"/>
                  <a:pt x="1644857" y="2089547"/>
                  <a:pt x="1737245" y="2110978"/>
                </a:cubicBezTo>
                <a:cubicBezTo>
                  <a:pt x="1815419" y="2128837"/>
                  <a:pt x="1886486" y="2132410"/>
                  <a:pt x="1893593" y="2021681"/>
                </a:cubicBezTo>
                <a:cubicBezTo>
                  <a:pt x="1893593" y="2010965"/>
                  <a:pt x="1893593" y="2003821"/>
                  <a:pt x="1893593" y="1993106"/>
                </a:cubicBezTo>
                <a:cubicBezTo>
                  <a:pt x="1865166" y="1946672"/>
                  <a:pt x="1826079" y="1925240"/>
                  <a:pt x="1776332" y="1910953"/>
                </a:cubicBezTo>
                <a:cubicBezTo>
                  <a:pt x="1747905" y="1903809"/>
                  <a:pt x="1708818" y="1889522"/>
                  <a:pt x="1708818" y="1857375"/>
                </a:cubicBezTo>
                <a:cubicBezTo>
                  <a:pt x="1712371" y="1735931"/>
                  <a:pt x="1616430" y="1700212"/>
                  <a:pt x="1524043" y="1664493"/>
                </a:cubicBezTo>
                <a:cubicBezTo>
                  <a:pt x="1573790" y="1603772"/>
                  <a:pt x="1616430" y="1646635"/>
                  <a:pt x="1655517" y="1643062"/>
                </a:cubicBezTo>
                <a:cubicBezTo>
                  <a:pt x="1680391" y="1639491"/>
                  <a:pt x="1705264" y="1635919"/>
                  <a:pt x="1705264" y="1603772"/>
                </a:cubicBezTo>
                <a:cubicBezTo>
                  <a:pt x="1705264" y="1578769"/>
                  <a:pt x="1694604" y="1546622"/>
                  <a:pt x="1669731" y="1546622"/>
                </a:cubicBezTo>
                <a:cubicBezTo>
                  <a:pt x="1513383" y="1543050"/>
                  <a:pt x="1424548" y="1371600"/>
                  <a:pt x="1261093" y="1371600"/>
                </a:cubicBezTo>
                <a:cubicBezTo>
                  <a:pt x="1161599" y="1371600"/>
                  <a:pt x="1310841" y="1275159"/>
                  <a:pt x="1229113" y="1235869"/>
                </a:cubicBezTo>
                <a:cubicBezTo>
                  <a:pt x="1211346" y="1225153"/>
                  <a:pt x="1278860" y="1210866"/>
                  <a:pt x="1307287" y="1214437"/>
                </a:cubicBezTo>
                <a:cubicBezTo>
                  <a:pt x="1335714" y="1218009"/>
                  <a:pt x="1360588" y="1243013"/>
                  <a:pt x="1396121" y="1225153"/>
                </a:cubicBezTo>
                <a:cubicBezTo>
                  <a:pt x="1413888" y="1160860"/>
                  <a:pt x="1367694" y="1135856"/>
                  <a:pt x="1325054" y="1117997"/>
                </a:cubicBezTo>
                <a:cubicBezTo>
                  <a:pt x="1232666" y="1075135"/>
                  <a:pt x="1140279" y="1025129"/>
                  <a:pt x="1037231" y="1010841"/>
                </a:cubicBezTo>
                <a:cubicBezTo>
                  <a:pt x="1001698" y="1007269"/>
                  <a:pt x="980377" y="989409"/>
                  <a:pt x="983931" y="953690"/>
                </a:cubicBezTo>
                <a:cubicBezTo>
                  <a:pt x="991037" y="907256"/>
                  <a:pt x="1026571" y="921544"/>
                  <a:pt x="1054998" y="925115"/>
                </a:cubicBezTo>
                <a:cubicBezTo>
                  <a:pt x="1072765" y="928688"/>
                  <a:pt x="1090532" y="939403"/>
                  <a:pt x="1108299" y="914400"/>
                </a:cubicBezTo>
                <a:cubicBezTo>
                  <a:pt x="692555" y="660797"/>
                  <a:pt x="472246" y="675085"/>
                  <a:pt x="6755" y="467915"/>
                </a:cubicBezTo>
                <a:cubicBezTo>
                  <a:pt x="109802" y="428625"/>
                  <a:pt x="184423" y="457200"/>
                  <a:pt x="255490" y="464344"/>
                </a:cubicBezTo>
                <a:cubicBezTo>
                  <a:pt x="433159" y="482203"/>
                  <a:pt x="323004" y="514350"/>
                  <a:pt x="500673" y="535781"/>
                </a:cubicBezTo>
                <a:cubicBezTo>
                  <a:pt x="585954" y="546497"/>
                  <a:pt x="664128" y="582216"/>
                  <a:pt x="760069" y="525066"/>
                </a:cubicBezTo>
                <a:cubicBezTo>
                  <a:pt x="824029" y="485775"/>
                  <a:pt x="927077" y="528637"/>
                  <a:pt x="1005251" y="560785"/>
                </a:cubicBezTo>
                <a:cubicBezTo>
                  <a:pt x="1069212" y="589360"/>
                  <a:pt x="1133172" y="596503"/>
                  <a:pt x="1218453" y="560785"/>
                </a:cubicBezTo>
                <a:cubicBezTo>
                  <a:pt x="1140279" y="539354"/>
                  <a:pt x="1079872" y="521494"/>
                  <a:pt x="1019464" y="507206"/>
                </a:cubicBezTo>
                <a:cubicBezTo>
                  <a:pt x="969717" y="496491"/>
                  <a:pt x="941290" y="471488"/>
                  <a:pt x="944844" y="417909"/>
                </a:cubicBezTo>
                <a:cubicBezTo>
                  <a:pt x="944844" y="389334"/>
                  <a:pt x="934184" y="350044"/>
                  <a:pt x="969717" y="335757"/>
                </a:cubicBezTo>
                <a:cubicBezTo>
                  <a:pt x="998144" y="321469"/>
                  <a:pt x="1037231" y="335757"/>
                  <a:pt x="1051445" y="360759"/>
                </a:cubicBezTo>
                <a:cubicBezTo>
                  <a:pt x="1069212" y="407194"/>
                  <a:pt x="1086978" y="450056"/>
                  <a:pt x="1147386" y="453629"/>
                </a:cubicBezTo>
                <a:cubicBezTo>
                  <a:pt x="1229113" y="460771"/>
                  <a:pt x="1182919" y="432197"/>
                  <a:pt x="1168706" y="396478"/>
                </a:cubicBezTo>
                <a:cubicBezTo>
                  <a:pt x="1154492" y="357188"/>
                  <a:pt x="1197133" y="346472"/>
                  <a:pt x="1225560" y="353615"/>
                </a:cubicBezTo>
                <a:cubicBezTo>
                  <a:pt x="1332161" y="385763"/>
                  <a:pt x="1442315" y="328613"/>
                  <a:pt x="1552469" y="375047"/>
                </a:cubicBezTo>
                <a:cubicBezTo>
                  <a:pt x="1524043" y="260747"/>
                  <a:pt x="1463635" y="210741"/>
                  <a:pt x="1335714" y="192881"/>
                </a:cubicBezTo>
                <a:cubicBezTo>
                  <a:pt x="1289520" y="189310"/>
                  <a:pt x="1239773" y="196453"/>
                  <a:pt x="1197133" y="164306"/>
                </a:cubicBezTo>
                <a:cubicBezTo>
                  <a:pt x="1172259" y="146447"/>
                  <a:pt x="1147386" y="125016"/>
                  <a:pt x="1165153" y="89297"/>
                </a:cubicBezTo>
                <a:cubicBezTo>
                  <a:pt x="1175813" y="64294"/>
                  <a:pt x="1204239" y="64294"/>
                  <a:pt x="1229113" y="71437"/>
                </a:cubicBezTo>
                <a:cubicBezTo>
                  <a:pt x="1332161" y="110728"/>
                  <a:pt x="1442315" y="121444"/>
                  <a:pt x="1548916" y="135731"/>
                </a:cubicBezTo>
                <a:cubicBezTo>
                  <a:pt x="1566683" y="139303"/>
                  <a:pt x="1584450" y="146447"/>
                  <a:pt x="1602217" y="110728"/>
                </a:cubicBezTo>
                <a:cubicBezTo>
                  <a:pt x="1477849" y="78581"/>
                  <a:pt x="1357034" y="35719"/>
                  <a:pt x="1232666" y="0"/>
                </a:cubicBezTo>
                <a:close/>
              </a:path>
            </a:pathLst>
          </a:custGeom>
          <a:solidFill>
            <a:schemeClr val="accent1">
              <a:alpha val="20000"/>
            </a:schemeClr>
          </a:solidFill>
          <a:ln w="32707" cap="flat">
            <a:noFill/>
            <a:prstDash val="solid"/>
            <a:miter/>
          </a:ln>
        </p:spPr>
        <p:txBody>
          <a:bodyPr rtlCol="0" anchor="ctr"/>
          <a:lstStyle/>
          <a:p>
            <a:endParaRPr lang="en-US">
              <a:solidFill>
                <a:schemeClr val="tx1"/>
              </a:solidFill>
            </a:endParaRPr>
          </a:p>
        </p:txBody>
      </p:sp>
      <p:sp>
        <p:nvSpPr>
          <p:cNvPr id="2" name="Title 1">
            <a:extLst>
              <a:ext uri="{FF2B5EF4-FFF2-40B4-BE49-F238E27FC236}">
                <a16:creationId xmlns:a16="http://schemas.microsoft.com/office/drawing/2014/main" id="{146AD042-DE90-4088-8A07-B9A64C2CE03E}"/>
              </a:ext>
            </a:extLst>
          </p:cNvPr>
          <p:cNvSpPr>
            <a:spLocks noGrp="1"/>
          </p:cNvSpPr>
          <p:nvPr>
            <p:ph type="title"/>
          </p:nvPr>
        </p:nvSpPr>
        <p:spPr>
          <a:xfrm>
            <a:off x="839788" y="640080"/>
            <a:ext cx="3886200" cy="2953512"/>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F2FFC98-62A0-445A-BEDA-785BE925A1D8}"/>
              </a:ext>
            </a:extLst>
          </p:cNvPr>
          <p:cNvSpPr>
            <a:spLocks noGrp="1"/>
          </p:cNvSpPr>
          <p:nvPr>
            <p:ph idx="1"/>
          </p:nvPr>
        </p:nvSpPr>
        <p:spPr>
          <a:xfrm>
            <a:off x="7059168" y="640080"/>
            <a:ext cx="4489704" cy="5596128"/>
          </a:xfrm>
        </p:spPr>
        <p:txBody>
          <a:bodyPr anchor="ct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B4D7827-8489-4EE4-88EE-16685FE6DE8A}"/>
              </a:ext>
            </a:extLst>
          </p:cNvPr>
          <p:cNvSpPr>
            <a:spLocks noGrp="1"/>
          </p:cNvSpPr>
          <p:nvPr>
            <p:ph type="body" sz="half" idx="2"/>
          </p:nvPr>
        </p:nvSpPr>
        <p:spPr>
          <a:xfrm>
            <a:off x="839788" y="3776472"/>
            <a:ext cx="3886200" cy="246888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C33534F-EA91-4A50-B0F6-10D689E458EF}"/>
              </a:ext>
            </a:extLst>
          </p:cNvPr>
          <p:cNvSpPr>
            <a:spLocks noGrp="1"/>
          </p:cNvSpPr>
          <p:nvPr>
            <p:ph type="dt" sz="half" idx="10"/>
          </p:nvPr>
        </p:nvSpPr>
        <p:spPr/>
        <p:txBody>
          <a:bodyPr/>
          <a:lstStyle/>
          <a:p>
            <a:fld id="{3C04E684-10F4-4CC3-A0B9-F03AA7BE37CF}" type="datetimeFigureOut">
              <a:rPr lang="en-US" smtClean="0"/>
              <a:t>6/11/2023</a:t>
            </a:fld>
            <a:endParaRPr lang="en-US"/>
          </a:p>
        </p:txBody>
      </p:sp>
      <p:sp>
        <p:nvSpPr>
          <p:cNvPr id="6" name="Footer Placeholder 5">
            <a:extLst>
              <a:ext uri="{FF2B5EF4-FFF2-40B4-BE49-F238E27FC236}">
                <a16:creationId xmlns:a16="http://schemas.microsoft.com/office/drawing/2014/main" id="{6C20F3F7-8B4B-4015-AA9C-109D05B2F146}"/>
              </a:ext>
            </a:extLst>
          </p:cNvPr>
          <p:cNvSpPr>
            <a:spLocks noGrp="1"/>
          </p:cNvSpPr>
          <p:nvPr>
            <p:ph type="ftr" sz="quarter" idx="11"/>
          </p:nvPr>
        </p:nvSpPr>
        <p:spPr/>
        <p:txBody>
          <a:bodyPr/>
          <a:lstStyle>
            <a:lvl1pPr algn="l">
              <a:defRPr/>
            </a:lvl1pPr>
          </a:lstStyle>
          <a:p>
            <a:endParaRPr lang="en-US"/>
          </a:p>
        </p:txBody>
      </p:sp>
      <p:sp>
        <p:nvSpPr>
          <p:cNvPr id="7" name="Slide Number Placeholder 6">
            <a:extLst>
              <a:ext uri="{FF2B5EF4-FFF2-40B4-BE49-F238E27FC236}">
                <a16:creationId xmlns:a16="http://schemas.microsoft.com/office/drawing/2014/main" id="{910B6EE2-78A1-4D01-87BE-A1487FBD271F}"/>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33503862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13" Type="http://schemas.openxmlformats.org/officeDocument/2006/relationships/theme" Target="../theme/theme1.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slideLayout" Target="../slideLayouts/slideLayout12.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8615C6B-1C98-4B1C-AB4B-1E1898E593B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E8DFF97-B7FD-47F9-BC7F-DD4B4C5EA2F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1831D22-079E-43E3-86A4-BA12DB888C7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C04E684-10F4-4CC3-A0B9-F03AA7BE37CF}" type="datetimeFigureOut">
              <a:rPr lang="en-US" smtClean="0"/>
              <a:t>6/11/2023</a:t>
            </a:fld>
            <a:endParaRPr lang="en-US"/>
          </a:p>
        </p:txBody>
      </p:sp>
      <p:sp>
        <p:nvSpPr>
          <p:cNvPr id="5" name="Footer Placeholder 4">
            <a:extLst>
              <a:ext uri="{FF2B5EF4-FFF2-40B4-BE49-F238E27FC236}">
                <a16:creationId xmlns:a16="http://schemas.microsoft.com/office/drawing/2014/main" id="{A14C30A2-140B-4A5D-BEEC-C1314AF1F3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B71BA8F-7826-496D-91F8-B3ECDF34DA7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1845F5A-061D-4825-9AE9-D7794091C6CF}" type="slidenum">
              <a:rPr lang="en-US" smtClean="0"/>
              <a:t>‹#›</a:t>
            </a:fld>
            <a:endParaRPr lang="en-US"/>
          </a:p>
        </p:txBody>
      </p:sp>
    </p:spTree>
    <p:extLst>
      <p:ext uri="{BB962C8B-B14F-4D97-AF65-F5344CB8AC3E}">
        <p14:creationId xmlns:p14="http://schemas.microsoft.com/office/powerpoint/2010/main" val="2175659058"/>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72" r:id="rId12"/>
  </p:sldLayoutIdLst>
  <p:txStyles>
    <p:titleStyle>
      <a:lvl1pPr algn="l" defTabSz="914400" rtl="0" eaLnBrk="1" latinLnBrk="0" hangingPunct="1">
        <a:lnSpc>
          <a:spcPct val="90000"/>
        </a:lnSpc>
        <a:spcBef>
          <a:spcPct val="0"/>
        </a:spcBef>
        <a:buNone/>
        <a:defRPr sz="4000" i="0" kern="1200">
          <a:solidFill>
            <a:schemeClr val="tx1"/>
          </a:solidFill>
          <a:latin typeface="+mj-lt"/>
          <a:ea typeface="+mj-ea"/>
          <a:cs typeface="+mj-cs"/>
        </a:defRPr>
      </a:lvl1pPr>
    </p:titleStyle>
    <p:body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 /><Relationship Id="rId2" Type="http://schemas.openxmlformats.org/officeDocument/2006/relationships/image" Target="../media/image1.jpeg" /><Relationship Id="rId1" Type="http://schemas.openxmlformats.org/officeDocument/2006/relationships/slideLayout" Target="../slideLayouts/slideLayout1.xml" /></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1.xml" /><Relationship Id="rId7" Type="http://schemas.openxmlformats.org/officeDocument/2006/relationships/image" Target="../media/image13.jpeg" /><Relationship Id="rId2" Type="http://schemas.openxmlformats.org/officeDocument/2006/relationships/diagramData" Target="../diagrams/data1.xml" /><Relationship Id="rId1" Type="http://schemas.openxmlformats.org/officeDocument/2006/relationships/slideLayout" Target="../slideLayouts/slideLayout7.xml" /><Relationship Id="rId6" Type="http://schemas.microsoft.com/office/2007/relationships/diagramDrawing" Target="../diagrams/drawing1.xml" /><Relationship Id="rId5" Type="http://schemas.openxmlformats.org/officeDocument/2006/relationships/diagramColors" Target="../diagrams/colors1.xml" /><Relationship Id="rId4" Type="http://schemas.openxmlformats.org/officeDocument/2006/relationships/diagramQuickStyle" Target="../diagrams/quickStyle1.xml" /></Relationships>
</file>

<file path=ppt/slides/_rels/slide11.xml.rels><?xml version="1.0" encoding="UTF-8" standalone="yes"?>
<Relationships xmlns="http://schemas.openxmlformats.org/package/2006/relationships"><Relationship Id="rId2" Type="http://schemas.openxmlformats.org/officeDocument/2006/relationships/image" Target="../media/image14.jpeg" /><Relationship Id="rId1" Type="http://schemas.openxmlformats.org/officeDocument/2006/relationships/slideLayout" Target="../slideLayouts/slideLayout1.xml" /></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2.xml" /><Relationship Id="rId2" Type="http://schemas.openxmlformats.org/officeDocument/2006/relationships/diagramData" Target="../diagrams/data2.xml" /><Relationship Id="rId1" Type="http://schemas.openxmlformats.org/officeDocument/2006/relationships/slideLayout" Target="../slideLayouts/slideLayout2.xml" /><Relationship Id="rId6" Type="http://schemas.microsoft.com/office/2007/relationships/diagramDrawing" Target="../diagrams/drawing2.xml" /><Relationship Id="rId5" Type="http://schemas.openxmlformats.org/officeDocument/2006/relationships/diagramColors" Target="../diagrams/colors2.xml" /><Relationship Id="rId4" Type="http://schemas.openxmlformats.org/officeDocument/2006/relationships/diagramQuickStyle" Target="../diagrams/quickStyle2.xml" /></Relationships>
</file>

<file path=ppt/slides/_rels/slide13.xml.rels><?xml version="1.0" encoding="UTF-8" standalone="yes"?>
<Relationships xmlns="http://schemas.openxmlformats.org/package/2006/relationships"><Relationship Id="rId2" Type="http://schemas.openxmlformats.org/officeDocument/2006/relationships/image" Target="../media/image21.jpeg" /><Relationship Id="rId1" Type="http://schemas.openxmlformats.org/officeDocument/2006/relationships/slideLayout" Target="../slideLayouts/slideLayout1.xml" /></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3.xml" /><Relationship Id="rId2" Type="http://schemas.openxmlformats.org/officeDocument/2006/relationships/diagramData" Target="../diagrams/data3.xml" /><Relationship Id="rId1" Type="http://schemas.openxmlformats.org/officeDocument/2006/relationships/slideLayout" Target="../slideLayouts/slideLayout2.xml" /><Relationship Id="rId6" Type="http://schemas.microsoft.com/office/2007/relationships/diagramDrawing" Target="../diagrams/drawing3.xml" /><Relationship Id="rId5" Type="http://schemas.openxmlformats.org/officeDocument/2006/relationships/diagramColors" Target="../diagrams/colors3.xml" /><Relationship Id="rId4" Type="http://schemas.openxmlformats.org/officeDocument/2006/relationships/diagramQuickStyle" Target="../diagrams/quickStyle3.xml" /></Relationships>
</file>

<file path=ppt/slides/_rels/slide15.xml.rels><?xml version="1.0" encoding="UTF-8" standalone="yes"?>
<Relationships xmlns="http://schemas.openxmlformats.org/package/2006/relationships"><Relationship Id="rId2" Type="http://schemas.openxmlformats.org/officeDocument/2006/relationships/image" Target="../media/image28.jpeg" /><Relationship Id="rId1" Type="http://schemas.openxmlformats.org/officeDocument/2006/relationships/slideLayout" Target="../slideLayouts/slideLayout2.xml" /></Relationships>
</file>

<file path=ppt/slides/_rels/slide16.xml.rels><?xml version="1.0" encoding="UTF-8" standalone="yes"?>
<Relationships xmlns="http://schemas.openxmlformats.org/package/2006/relationships"><Relationship Id="rId2" Type="http://schemas.openxmlformats.org/officeDocument/2006/relationships/image" Target="../media/image29.jpeg" /><Relationship Id="rId1" Type="http://schemas.openxmlformats.org/officeDocument/2006/relationships/slideLayout" Target="../slideLayouts/slideLayout2.xml" /></Relationships>
</file>

<file path=ppt/slides/_rels/slide17.xml.rels><?xml version="1.0" encoding="UTF-8" standalone="yes"?>
<Relationships xmlns="http://schemas.openxmlformats.org/package/2006/relationships"><Relationship Id="rId2" Type="http://schemas.openxmlformats.org/officeDocument/2006/relationships/image" Target="../media/image30.jpeg" /><Relationship Id="rId1" Type="http://schemas.openxmlformats.org/officeDocument/2006/relationships/slideLayout" Target="../slideLayouts/slideLayout1.xml" /></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4.xml" /><Relationship Id="rId2" Type="http://schemas.openxmlformats.org/officeDocument/2006/relationships/diagramData" Target="../diagrams/data4.xml" /><Relationship Id="rId1" Type="http://schemas.openxmlformats.org/officeDocument/2006/relationships/slideLayout" Target="../slideLayouts/slideLayout7.xml" /><Relationship Id="rId6" Type="http://schemas.microsoft.com/office/2007/relationships/diagramDrawing" Target="../diagrams/drawing4.xml" /><Relationship Id="rId5" Type="http://schemas.openxmlformats.org/officeDocument/2006/relationships/diagramColors" Target="../diagrams/colors4.xml" /><Relationship Id="rId4" Type="http://schemas.openxmlformats.org/officeDocument/2006/relationships/diagramQuickStyle" Target="../diagrams/quickStyle4.xml" /></Relationships>
</file>

<file path=ppt/slides/_rels/slide19.xml.rels><?xml version="1.0" encoding="UTF-8" standalone="yes"?>
<Relationships xmlns="http://schemas.openxmlformats.org/package/2006/relationships"><Relationship Id="rId2" Type="http://schemas.openxmlformats.org/officeDocument/2006/relationships/image" Target="../media/image33.jpeg" /><Relationship Id="rId1" Type="http://schemas.openxmlformats.org/officeDocument/2006/relationships/slideLayout" Target="../slideLayouts/slideLayout1.xml" /></Relationships>
</file>

<file path=ppt/slides/_rels/slide2.xml.rels><?xml version="1.0" encoding="UTF-8" standalone="yes"?>
<Relationships xmlns="http://schemas.openxmlformats.org/package/2006/relationships"><Relationship Id="rId3" Type="http://schemas.openxmlformats.org/officeDocument/2006/relationships/image" Target="../media/image4.png" /><Relationship Id="rId2" Type="http://schemas.openxmlformats.org/officeDocument/2006/relationships/image" Target="../media/image3.jpeg" /><Relationship Id="rId1" Type="http://schemas.openxmlformats.org/officeDocument/2006/relationships/slideLayout" Target="../slideLayouts/slideLayout7.xml" /></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5.xml" /><Relationship Id="rId2" Type="http://schemas.openxmlformats.org/officeDocument/2006/relationships/diagramData" Target="../diagrams/data5.xml" /><Relationship Id="rId1" Type="http://schemas.openxmlformats.org/officeDocument/2006/relationships/slideLayout" Target="../slideLayouts/slideLayout2.xml" /><Relationship Id="rId6" Type="http://schemas.microsoft.com/office/2007/relationships/diagramDrawing" Target="../diagrams/drawing5.xml" /><Relationship Id="rId5" Type="http://schemas.openxmlformats.org/officeDocument/2006/relationships/diagramColors" Target="../diagrams/colors5.xml" /><Relationship Id="rId4" Type="http://schemas.openxmlformats.org/officeDocument/2006/relationships/diagramQuickStyle" Target="../diagrams/quickStyle5.xml" /></Relationships>
</file>

<file path=ppt/slides/_rels/slide21.xml.rels><?xml version="1.0" encoding="UTF-8" standalone="yes"?>
<Relationships xmlns="http://schemas.openxmlformats.org/package/2006/relationships"><Relationship Id="rId2" Type="http://schemas.openxmlformats.org/officeDocument/2006/relationships/image" Target="../media/image38.jpeg" /><Relationship Id="rId1" Type="http://schemas.openxmlformats.org/officeDocument/2006/relationships/slideLayout" Target="../slideLayouts/slideLayout7.xml" /></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6.xml" /><Relationship Id="rId7" Type="http://schemas.microsoft.com/office/2007/relationships/diagramDrawing" Target="../diagrams/drawing6.xml" /><Relationship Id="rId2" Type="http://schemas.openxmlformats.org/officeDocument/2006/relationships/image" Target="../media/image39.jpeg" /><Relationship Id="rId1" Type="http://schemas.openxmlformats.org/officeDocument/2006/relationships/slideLayout" Target="../slideLayouts/slideLayout2.xml" /><Relationship Id="rId6" Type="http://schemas.openxmlformats.org/officeDocument/2006/relationships/diagramColors" Target="../diagrams/colors6.xml" /><Relationship Id="rId5" Type="http://schemas.openxmlformats.org/officeDocument/2006/relationships/diagramQuickStyle" Target="../diagrams/quickStyle6.xml" /><Relationship Id="rId4" Type="http://schemas.openxmlformats.org/officeDocument/2006/relationships/diagramLayout" Target="../diagrams/layout6.xml" /></Relationships>
</file>

<file path=ppt/slides/_rels/slide23.xml.rels><?xml version="1.0" encoding="UTF-8" standalone="yes"?>
<Relationships xmlns="http://schemas.openxmlformats.org/package/2006/relationships"><Relationship Id="rId2" Type="http://schemas.openxmlformats.org/officeDocument/2006/relationships/image" Target="../media/image40.png" /><Relationship Id="rId1" Type="http://schemas.openxmlformats.org/officeDocument/2006/relationships/slideLayout" Target="../slideLayouts/slideLayout1.xml" /></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7.xml" /><Relationship Id="rId7" Type="http://schemas.microsoft.com/office/2007/relationships/diagramDrawing" Target="../diagrams/drawing7.xml" /><Relationship Id="rId2" Type="http://schemas.openxmlformats.org/officeDocument/2006/relationships/image" Target="../media/image41.jpeg" /><Relationship Id="rId1" Type="http://schemas.openxmlformats.org/officeDocument/2006/relationships/slideLayout" Target="../slideLayouts/slideLayout2.xml" /><Relationship Id="rId6" Type="http://schemas.openxmlformats.org/officeDocument/2006/relationships/diagramColors" Target="../diagrams/colors7.xml" /><Relationship Id="rId5" Type="http://schemas.openxmlformats.org/officeDocument/2006/relationships/diagramQuickStyle" Target="../diagrams/quickStyle7.xml" /><Relationship Id="rId4" Type="http://schemas.openxmlformats.org/officeDocument/2006/relationships/diagramLayout" Target="../diagrams/layout7.xml" /></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8.xml" /><Relationship Id="rId2" Type="http://schemas.openxmlformats.org/officeDocument/2006/relationships/diagramData" Target="../diagrams/data8.xml" /><Relationship Id="rId1" Type="http://schemas.openxmlformats.org/officeDocument/2006/relationships/slideLayout" Target="../slideLayouts/slideLayout7.xml" /><Relationship Id="rId6" Type="http://schemas.microsoft.com/office/2007/relationships/diagramDrawing" Target="../diagrams/drawing8.xml" /><Relationship Id="rId5" Type="http://schemas.openxmlformats.org/officeDocument/2006/relationships/diagramColors" Target="../diagrams/colors8.xml" /><Relationship Id="rId4" Type="http://schemas.openxmlformats.org/officeDocument/2006/relationships/diagramQuickStyle" Target="../diagrams/quickStyle8.xml" /></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9.xml" /><Relationship Id="rId2" Type="http://schemas.openxmlformats.org/officeDocument/2006/relationships/diagramData" Target="../diagrams/data9.xml" /><Relationship Id="rId1" Type="http://schemas.openxmlformats.org/officeDocument/2006/relationships/slideLayout" Target="../slideLayouts/slideLayout7.xml" /><Relationship Id="rId6" Type="http://schemas.microsoft.com/office/2007/relationships/diagramDrawing" Target="../diagrams/drawing9.xml" /><Relationship Id="rId5" Type="http://schemas.openxmlformats.org/officeDocument/2006/relationships/diagramColors" Target="../diagrams/colors9.xml" /><Relationship Id="rId4" Type="http://schemas.openxmlformats.org/officeDocument/2006/relationships/diagramQuickStyle" Target="../diagrams/quickStyle9.xml" /></Relationships>
</file>

<file path=ppt/slides/_rels/slide27.xml.rels><?xml version="1.0" encoding="UTF-8" standalone="yes"?>
<Relationships xmlns="http://schemas.openxmlformats.org/package/2006/relationships"><Relationship Id="rId3" Type="http://schemas.openxmlformats.org/officeDocument/2006/relationships/image" Target="../media/image42.png" /><Relationship Id="rId2" Type="http://schemas.openxmlformats.org/officeDocument/2006/relationships/image" Target="../media/image1.jpeg" /><Relationship Id="rId1" Type="http://schemas.openxmlformats.org/officeDocument/2006/relationships/slideLayout" Target="../slideLayouts/slideLayout2.xml" /></Relationships>
</file>

<file path=ppt/slides/_rels/slide3.xml.rels><?xml version="1.0" encoding="UTF-8" standalone="yes"?>
<Relationships xmlns="http://schemas.openxmlformats.org/package/2006/relationships"><Relationship Id="rId2" Type="http://schemas.openxmlformats.org/officeDocument/2006/relationships/image" Target="../media/image5.jpeg" /><Relationship Id="rId1" Type="http://schemas.openxmlformats.org/officeDocument/2006/relationships/slideLayout" Target="../slideLayouts/slideLayout2.xml" /></Relationships>
</file>

<file path=ppt/slides/_rels/slide4.xml.rels><?xml version="1.0" encoding="UTF-8" standalone="yes"?>
<Relationships xmlns="http://schemas.openxmlformats.org/package/2006/relationships"><Relationship Id="rId2" Type="http://schemas.openxmlformats.org/officeDocument/2006/relationships/image" Target="../media/image6.jpeg" /><Relationship Id="rId1" Type="http://schemas.openxmlformats.org/officeDocument/2006/relationships/slideLayout" Target="../slideLayouts/slideLayout1.xml" /></Relationships>
</file>

<file path=ppt/slides/_rels/slide5.xml.rels><?xml version="1.0" encoding="UTF-8" standalone="yes"?>
<Relationships xmlns="http://schemas.openxmlformats.org/package/2006/relationships"><Relationship Id="rId2" Type="http://schemas.openxmlformats.org/officeDocument/2006/relationships/image" Target="../media/image7.png" /><Relationship Id="rId1" Type="http://schemas.openxmlformats.org/officeDocument/2006/relationships/slideLayout" Target="../slideLayouts/slideLayout3.xml" /></Relationships>
</file>

<file path=ppt/slides/_rels/slide6.xml.rels><?xml version="1.0" encoding="UTF-8" standalone="yes"?>
<Relationships xmlns="http://schemas.openxmlformats.org/package/2006/relationships"><Relationship Id="rId2" Type="http://schemas.openxmlformats.org/officeDocument/2006/relationships/image" Target="../media/image8.jpeg" /><Relationship Id="rId1" Type="http://schemas.openxmlformats.org/officeDocument/2006/relationships/slideLayout" Target="../slideLayouts/slideLayout7.xml" /></Relationships>
</file>

<file path=ppt/slides/_rels/slide7.xml.rels><?xml version="1.0" encoding="UTF-8" standalone="yes"?>
<Relationships xmlns="http://schemas.openxmlformats.org/package/2006/relationships"><Relationship Id="rId3" Type="http://schemas.openxmlformats.org/officeDocument/2006/relationships/image" Target="../media/image10.jpeg" /><Relationship Id="rId2" Type="http://schemas.openxmlformats.org/officeDocument/2006/relationships/image" Target="../media/image9.jpeg" /><Relationship Id="rId1" Type="http://schemas.openxmlformats.org/officeDocument/2006/relationships/slideLayout" Target="../slideLayouts/slideLayout2.xml" /></Relationships>
</file>

<file path=ppt/slides/_rels/slide8.xml.rels><?xml version="1.0" encoding="UTF-8" standalone="yes"?>
<Relationships xmlns="http://schemas.openxmlformats.org/package/2006/relationships"><Relationship Id="rId2" Type="http://schemas.openxmlformats.org/officeDocument/2006/relationships/image" Target="../media/image11.jpeg" /><Relationship Id="rId1" Type="http://schemas.openxmlformats.org/officeDocument/2006/relationships/slideLayout" Target="../slideLayouts/slideLayout2.xml" /></Relationships>
</file>

<file path=ppt/slides/_rels/slide9.xml.rels><?xml version="1.0" encoding="UTF-8" standalone="yes"?>
<Relationships xmlns="http://schemas.openxmlformats.org/package/2006/relationships"><Relationship Id="rId2" Type="http://schemas.openxmlformats.org/officeDocument/2006/relationships/image" Target="../media/image12.jpeg" /><Relationship Id="rId1" Type="http://schemas.openxmlformats.org/officeDocument/2006/relationships/slideLayout" Target="../slideLayouts/slideLayout1.xml" /></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useBgFill="1">
        <p:nvSpPr>
          <p:cNvPr id="97" name="Rectangle 90">
            <a:extLst>
              <a:ext uri="{FF2B5EF4-FFF2-40B4-BE49-F238E27FC236}">
                <a16:creationId xmlns:a16="http://schemas.microsoft.com/office/drawing/2014/main" id="{F269BDC9-F5DC-4A16-9583-2F8CE41846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ctrTitle"/>
          </p:nvPr>
        </p:nvSpPr>
        <p:spPr>
          <a:xfrm>
            <a:off x="1524000" y="4063296"/>
            <a:ext cx="9144000" cy="1152663"/>
          </a:xfrm>
        </p:spPr>
        <p:txBody>
          <a:bodyPr anchor="ctr">
            <a:normAutofit fontScale="90000"/>
          </a:bodyPr>
          <a:lstStyle/>
          <a:p>
            <a:pPr algn="ctr"/>
            <a:r>
              <a:rPr lang="en-US" sz="4400" b="1"/>
              <a:t>SL_EDoctor.lk</a:t>
            </a:r>
            <a:r>
              <a:rPr lang="en-US" sz="4400"/>
              <a:t> </a:t>
            </a:r>
            <a:br>
              <a:rPr lang="en-US" sz="4400"/>
            </a:br>
            <a:r>
              <a:rPr lang="en-US" sz="4400"/>
              <a:t>Web Site Overview</a:t>
            </a:r>
          </a:p>
        </p:txBody>
      </p:sp>
      <p:pic>
        <p:nvPicPr>
          <p:cNvPr id="4" name="Picture 4" descr="Logo&#10;&#10;Description automatically generated">
            <a:extLst>
              <a:ext uri="{FF2B5EF4-FFF2-40B4-BE49-F238E27FC236}">
                <a16:creationId xmlns:a16="http://schemas.microsoft.com/office/drawing/2014/main" id="{76740382-0813-FB7A-51EF-F4608DEE953C}"/>
              </a:ext>
            </a:extLst>
          </p:cNvPr>
          <p:cNvPicPr>
            <a:picLocks noChangeAspect="1"/>
          </p:cNvPicPr>
          <p:nvPr/>
        </p:nvPicPr>
        <p:blipFill rotWithShape="1">
          <a:blip r:embed="rId3"/>
          <a:srcRect l="9080" t="3901" r="10377" b="3901"/>
          <a:stretch/>
        </p:blipFill>
        <p:spPr>
          <a:xfrm>
            <a:off x="2273735" y="520203"/>
            <a:ext cx="7652502" cy="2912687"/>
          </a:xfrm>
          <a:prstGeom prst="rect">
            <a:avLst/>
          </a:prstGeom>
        </p:spPr>
      </p:pic>
    </p:spTree>
    <p:extLst>
      <p:ext uri="{BB962C8B-B14F-4D97-AF65-F5344CB8AC3E}">
        <p14:creationId xmlns:p14="http://schemas.microsoft.com/office/powerpoint/2010/main" val="347135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cNvSpPr>
            <a:spLocks noGrp="1"/>
          </p:cNvSpPr>
          <p:nvPr>
            <p:ph type="ctrTitle" idx="4294967295"/>
          </p:nvPr>
        </p:nvSpPr>
        <p:spPr>
          <a:xfrm>
            <a:off x="1109382" y="698967"/>
            <a:ext cx="3887788" cy="1801812"/>
          </a:xfrm>
        </p:spPr>
        <p:txBody>
          <a:bodyPr>
            <a:normAutofit/>
          </a:bodyPr>
          <a:lstStyle/>
          <a:p>
            <a:r>
              <a:rPr lang="en-US"/>
              <a:t>Functionalities</a:t>
            </a:r>
          </a:p>
        </p:txBody>
      </p:sp>
      <p:graphicFrame>
        <p:nvGraphicFramePr>
          <p:cNvPr id="18" name="Content Placeholder">
            <a:extLst>
              <a:ext uri="{FF2B5EF4-FFF2-40B4-BE49-F238E27FC236}">
                <a16:creationId xmlns:a16="http://schemas.microsoft.com/office/drawing/2014/main" id="{03F469F1-0080-CB0B-587C-4D8BE15CBC5F}"/>
              </a:ext>
            </a:extLst>
          </p:cNvPr>
          <p:cNvGraphicFramePr>
            <a:graphicFrameLocks noGrp="1"/>
          </p:cNvGraphicFramePr>
          <p:nvPr>
            <p:ph idx="4294967295"/>
            <p:extLst>
              <p:ext uri="{D42A27DB-BD31-4B8C-83A1-F6EECF244321}">
                <p14:modId xmlns:p14="http://schemas.microsoft.com/office/powerpoint/2010/main" val="2262656597"/>
              </p:ext>
            </p:extLst>
          </p:nvPr>
        </p:nvGraphicFramePr>
        <p:xfrm>
          <a:off x="1109382" y="2612932"/>
          <a:ext cx="3887788" cy="35528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75" name="Picture 75" descr="A picture containing calendar&#10;&#10;Description automatically generated">
            <a:extLst>
              <a:ext uri="{FF2B5EF4-FFF2-40B4-BE49-F238E27FC236}">
                <a16:creationId xmlns:a16="http://schemas.microsoft.com/office/drawing/2014/main" id="{32A9D3E7-4FBE-96C9-D007-1E9C0940F4A1}"/>
              </a:ext>
            </a:extLst>
          </p:cNvPr>
          <p:cNvPicPr>
            <a:picLocks noChangeAspect="1"/>
          </p:cNvPicPr>
          <p:nvPr/>
        </p:nvPicPr>
        <p:blipFill rotWithShape="1">
          <a:blip r:embed="rId7"/>
          <a:srcRect t="2025" r="2" b="6199"/>
          <a:stretch/>
        </p:blipFill>
        <p:spPr>
          <a:xfrm>
            <a:off x="6386368" y="1309398"/>
            <a:ext cx="5285429" cy="4850254"/>
          </a:xfrm>
          <a:prstGeom prst="rect">
            <a:avLst/>
          </a:prstGeom>
        </p:spPr>
      </p:pic>
    </p:spTree>
    <p:extLst>
      <p:ext uri="{BB962C8B-B14F-4D97-AF65-F5344CB8AC3E}">
        <p14:creationId xmlns:p14="http://schemas.microsoft.com/office/powerpoint/2010/main" val="11166959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6DA9DF9-31F7-4056-B42E-878CC9241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ctrTitle"/>
          </p:nvPr>
        </p:nvSpPr>
        <p:spPr>
          <a:xfrm>
            <a:off x="643468" y="643467"/>
            <a:ext cx="4620584" cy="4567137"/>
          </a:xfrm>
        </p:spPr>
        <p:txBody>
          <a:bodyPr>
            <a:normAutofit/>
          </a:bodyPr>
          <a:lstStyle/>
          <a:p>
            <a:r>
              <a:rPr lang="en-US"/>
              <a:t>Lab Test</a:t>
            </a:r>
          </a:p>
        </p:txBody>
      </p:sp>
      <p:pic>
        <p:nvPicPr>
          <p:cNvPr id="5" name="Picture 4" descr="Pipette putting a sample on the tray">
            <a:extLst>
              <a:ext uri="{FF2B5EF4-FFF2-40B4-BE49-F238E27FC236}">
                <a16:creationId xmlns:a16="http://schemas.microsoft.com/office/drawing/2014/main" id="{B2BD65D3-5A0C-457C-7CB2-1508E057B377}"/>
              </a:ext>
            </a:extLst>
          </p:cNvPr>
          <p:cNvPicPr>
            <a:picLocks noChangeAspect="1"/>
          </p:cNvPicPr>
          <p:nvPr/>
        </p:nvPicPr>
        <p:blipFill rotWithShape="1">
          <a:blip r:embed="rId2"/>
          <a:srcRect l="28342" r="13706" b="-3"/>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11847256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BEC393DE-1394-4E5E-8479-8B46B8EE7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033334BC-A5C9-4E98-B2FE-3FB7AD4D0E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ctrTitle"/>
          </p:nvPr>
        </p:nvSpPr>
        <p:spPr>
          <a:xfrm>
            <a:off x="838200" y="713312"/>
            <a:ext cx="3200400" cy="5431376"/>
          </a:xfrm>
        </p:spPr>
        <p:txBody>
          <a:bodyPr>
            <a:normAutofit/>
          </a:bodyPr>
          <a:lstStyle/>
          <a:p>
            <a:r>
              <a:rPr lang="en-US" sz="3400" dirty="0"/>
              <a:t>Functionalities</a:t>
            </a:r>
          </a:p>
        </p:txBody>
      </p:sp>
      <p:sp useBgFill="1">
        <p:nvSpPr>
          <p:cNvPr id="40" name="Freeform: Shape 39">
            <a:extLst>
              <a:ext uri="{FF2B5EF4-FFF2-40B4-BE49-F238E27FC236}">
                <a16:creationId xmlns:a16="http://schemas.microsoft.com/office/drawing/2014/main" id="{F7BB91D9-FCCF-4464-A06C-903EF4F376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44081" y="-3482"/>
            <a:ext cx="8047921" cy="6861482"/>
          </a:xfrm>
          <a:custGeom>
            <a:avLst/>
            <a:gdLst>
              <a:gd name="connsiteX0" fmla="*/ 58769 w 8047921"/>
              <a:gd name="connsiteY0" fmla="*/ 4239616 h 6861482"/>
              <a:gd name="connsiteX1" fmla="*/ 58894 w 8047921"/>
              <a:gd name="connsiteY1" fmla="*/ 4240495 h 6861482"/>
              <a:gd name="connsiteX2" fmla="*/ 59045 w 8047921"/>
              <a:gd name="connsiteY2" fmla="*/ 4241609 h 6861482"/>
              <a:gd name="connsiteX3" fmla="*/ 527473 w 8047921"/>
              <a:gd name="connsiteY3" fmla="*/ 0 h 6861482"/>
              <a:gd name="connsiteX4" fmla="*/ 8047921 w 8047921"/>
              <a:gd name="connsiteY4" fmla="*/ 0 h 6861482"/>
              <a:gd name="connsiteX5" fmla="*/ 8047921 w 8047921"/>
              <a:gd name="connsiteY5" fmla="*/ 6861482 h 6861482"/>
              <a:gd name="connsiteX6" fmla="*/ 1319860 w 8047921"/>
              <a:gd name="connsiteY6" fmla="*/ 6861482 h 6861482"/>
              <a:gd name="connsiteX7" fmla="*/ 1297994 w 8047921"/>
              <a:gd name="connsiteY7" fmla="*/ 6831011 h 6861482"/>
              <a:gd name="connsiteX8" fmla="*/ 1024504 w 8047921"/>
              <a:gd name="connsiteY8" fmla="*/ 6405892 h 6861482"/>
              <a:gd name="connsiteX9" fmla="*/ 843366 w 8047921"/>
              <a:gd name="connsiteY9" fmla="*/ 6082357 h 6861482"/>
              <a:gd name="connsiteX10" fmla="*/ 690198 w 8047921"/>
              <a:gd name="connsiteY10" fmla="*/ 5793573 h 6861482"/>
              <a:gd name="connsiteX11" fmla="*/ 777021 w 8047921"/>
              <a:gd name="connsiteY11" fmla="*/ 5729320 h 6861482"/>
              <a:gd name="connsiteX12" fmla="*/ 670606 w 8047921"/>
              <a:gd name="connsiteY12" fmla="*/ 5463560 h 6861482"/>
              <a:gd name="connsiteX13" fmla="*/ 332307 w 8047921"/>
              <a:gd name="connsiteY13" fmla="*/ 4640688 h 6861482"/>
              <a:gd name="connsiteX14" fmla="*/ 178764 w 8047921"/>
              <a:gd name="connsiteY14" fmla="*/ 4440302 h 6861482"/>
              <a:gd name="connsiteX15" fmla="*/ 102405 w 8047921"/>
              <a:gd name="connsiteY15" fmla="*/ 4371063 h 6861482"/>
              <a:gd name="connsiteX16" fmla="*/ 82464 w 8047921"/>
              <a:gd name="connsiteY16" fmla="*/ 4327380 h 6861482"/>
              <a:gd name="connsiteX17" fmla="*/ 72595 w 8047921"/>
              <a:gd name="connsiteY17" fmla="*/ 4327380 h 6861482"/>
              <a:gd name="connsiteX18" fmla="*/ 71105 w 8047921"/>
              <a:gd name="connsiteY18" fmla="*/ 4319440 h 6861482"/>
              <a:gd name="connsiteX19" fmla="*/ 63234 w 8047921"/>
              <a:gd name="connsiteY19" fmla="*/ 4265601 h 6861482"/>
              <a:gd name="connsiteX20" fmla="*/ 58391 w 8047921"/>
              <a:gd name="connsiteY20" fmla="*/ 4236887 h 6861482"/>
              <a:gd name="connsiteX21" fmla="*/ 58769 w 8047921"/>
              <a:gd name="connsiteY21" fmla="*/ 4239616 h 6861482"/>
              <a:gd name="connsiteX22" fmla="*/ 57161 w 8047921"/>
              <a:gd name="connsiteY22" fmla="*/ 4228245 h 6861482"/>
              <a:gd name="connsiteX23" fmla="*/ 55444 w 8047921"/>
              <a:gd name="connsiteY23" fmla="*/ 4216187 h 6861482"/>
              <a:gd name="connsiteX24" fmla="*/ 57173 w 8047921"/>
              <a:gd name="connsiteY24" fmla="*/ 4216187 h 6861482"/>
              <a:gd name="connsiteX25" fmla="*/ 46978 w 8047921"/>
              <a:gd name="connsiteY25" fmla="*/ 4153970 h 6861482"/>
              <a:gd name="connsiteX26" fmla="*/ 23198 w 8047921"/>
              <a:gd name="connsiteY26" fmla="*/ 4042035 h 6861482"/>
              <a:gd name="connsiteX27" fmla="*/ 12577 w 8047921"/>
              <a:gd name="connsiteY27" fmla="*/ 4017890 h 6861482"/>
              <a:gd name="connsiteX28" fmla="*/ 144506 w 8047921"/>
              <a:gd name="connsiteY28" fmla="*/ 3860429 h 6861482"/>
              <a:gd name="connsiteX29" fmla="*/ 22695 w 8047921"/>
              <a:gd name="connsiteY29" fmla="*/ 3800021 h 6861482"/>
              <a:gd name="connsiteX30" fmla="*/ 24220 w 8047921"/>
              <a:gd name="connsiteY30" fmla="*/ 3771718 h 6861482"/>
              <a:gd name="connsiteX31" fmla="*/ 27584 w 8047921"/>
              <a:gd name="connsiteY31" fmla="*/ 3757935 h 6861482"/>
              <a:gd name="connsiteX32" fmla="*/ 33375 w 8047921"/>
              <a:gd name="connsiteY32" fmla="*/ 3747325 h 6861482"/>
              <a:gd name="connsiteX33" fmla="*/ 77078 w 8047921"/>
              <a:gd name="connsiteY33" fmla="*/ 3705028 h 6861482"/>
              <a:gd name="connsiteX34" fmla="*/ 31331 w 8047921"/>
              <a:gd name="connsiteY34" fmla="*/ 3445525 h 6861482"/>
              <a:gd name="connsiteX35" fmla="*/ 3341 w 8047921"/>
              <a:gd name="connsiteY35" fmla="*/ 3405686 h 6861482"/>
              <a:gd name="connsiteX36" fmla="*/ 0 w 8047921"/>
              <a:gd name="connsiteY36" fmla="*/ 3393684 h 6861482"/>
              <a:gd name="connsiteX37" fmla="*/ 5588 w 8047921"/>
              <a:gd name="connsiteY37" fmla="*/ 3363918 h 6861482"/>
              <a:gd name="connsiteX38" fmla="*/ 28563 w 8047921"/>
              <a:gd name="connsiteY38" fmla="*/ 3279721 h 6861482"/>
              <a:gd name="connsiteX39" fmla="*/ 31618 w 8047921"/>
              <a:gd name="connsiteY39" fmla="*/ 3274732 h 6861482"/>
              <a:gd name="connsiteX40" fmla="*/ 54143 w 8047921"/>
              <a:gd name="connsiteY40" fmla="*/ 3204655 h 6861482"/>
              <a:gd name="connsiteX41" fmla="*/ 54066 w 8047921"/>
              <a:gd name="connsiteY41" fmla="*/ 3198166 h 6861482"/>
              <a:gd name="connsiteX42" fmla="*/ 59893 w 8047921"/>
              <a:gd name="connsiteY42" fmla="*/ 3181568 h 6861482"/>
              <a:gd name="connsiteX43" fmla="*/ 182871 w 8047921"/>
              <a:gd name="connsiteY43" fmla="*/ 3024678 h 6861482"/>
              <a:gd name="connsiteX44" fmla="*/ 305944 w 8047921"/>
              <a:gd name="connsiteY44" fmla="*/ 2810127 h 6861482"/>
              <a:gd name="connsiteX45" fmla="*/ 326259 w 8047921"/>
              <a:gd name="connsiteY45" fmla="*/ 2596949 h 6861482"/>
              <a:gd name="connsiteX46" fmla="*/ 556280 w 8047921"/>
              <a:gd name="connsiteY46" fmla="*/ 2524080 h 6861482"/>
              <a:gd name="connsiteX47" fmla="*/ 358274 w 8047921"/>
              <a:gd name="connsiteY47" fmla="*/ 2014028 h 6861482"/>
              <a:gd name="connsiteX48" fmla="*/ 340119 w 8047921"/>
              <a:gd name="connsiteY48" fmla="*/ 1914129 h 6861482"/>
              <a:gd name="connsiteX49" fmla="*/ 478258 w 8047921"/>
              <a:gd name="connsiteY49" fmla="*/ 1606217 h 6861482"/>
              <a:gd name="connsiteX50" fmla="*/ 500664 w 8047921"/>
              <a:gd name="connsiteY50" fmla="*/ 1556554 h 6861482"/>
              <a:gd name="connsiteX51" fmla="*/ 551219 w 8047921"/>
              <a:gd name="connsiteY51" fmla="*/ 1459414 h 6861482"/>
              <a:gd name="connsiteX52" fmla="*/ 687152 w 8047921"/>
              <a:gd name="connsiteY52" fmla="*/ 1466109 h 6861482"/>
              <a:gd name="connsiteX53" fmla="*/ 619370 w 8047921"/>
              <a:gd name="connsiteY53" fmla="*/ 1372761 h 6861482"/>
              <a:gd name="connsiteX54" fmla="*/ 491520 w 8047921"/>
              <a:gd name="connsiteY54" fmla="*/ 1080052 h 6861482"/>
              <a:gd name="connsiteX55" fmla="*/ 589761 w 8047921"/>
              <a:gd name="connsiteY55" fmla="*/ 854014 h 6861482"/>
              <a:gd name="connsiteX56" fmla="*/ 617929 w 8047921"/>
              <a:gd name="connsiteY56" fmla="*/ 821285 h 6861482"/>
              <a:gd name="connsiteX57" fmla="*/ 583503 w 8047921"/>
              <a:gd name="connsiteY57" fmla="*/ 760897 h 6861482"/>
              <a:gd name="connsiteX58" fmla="*/ 515241 w 8047921"/>
              <a:gd name="connsiteY58" fmla="*/ 560313 h 6861482"/>
              <a:gd name="connsiteX59" fmla="*/ 480798 w 8047921"/>
              <a:gd name="connsiteY59" fmla="*/ 423850 h 6861482"/>
              <a:gd name="connsiteX60" fmla="*/ 436755 w 8047921"/>
              <a:gd name="connsiteY60" fmla="*/ 361124 h 6861482"/>
              <a:gd name="connsiteX61" fmla="*/ 428051 w 8047921"/>
              <a:gd name="connsiteY61" fmla="*/ 314763 h 6861482"/>
              <a:gd name="connsiteX62" fmla="*/ 457954 w 8047921"/>
              <a:gd name="connsiteY62" fmla="*/ 104693 h 6861482"/>
              <a:gd name="connsiteX63" fmla="*/ 472694 w 8047921"/>
              <a:gd name="connsiteY63" fmla="*/ 52392 h 6861482"/>
              <a:gd name="connsiteX64" fmla="*/ 512572 w 8047921"/>
              <a:gd name="connsiteY64" fmla="*/ 23688 h 6861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8047921" h="6861482">
                <a:moveTo>
                  <a:pt x="58769" y="4239616"/>
                </a:moveTo>
                <a:lnTo>
                  <a:pt x="58894" y="4240495"/>
                </a:lnTo>
                <a:cubicBezTo>
                  <a:pt x="59164" y="4242428"/>
                  <a:pt x="59171" y="4242505"/>
                  <a:pt x="59045" y="4241609"/>
                </a:cubicBezTo>
                <a:close/>
                <a:moveTo>
                  <a:pt x="527473" y="0"/>
                </a:moveTo>
                <a:lnTo>
                  <a:pt x="8047921" y="0"/>
                </a:lnTo>
                <a:lnTo>
                  <a:pt x="8047921" y="6861482"/>
                </a:lnTo>
                <a:lnTo>
                  <a:pt x="1319860" y="6861482"/>
                </a:lnTo>
                <a:lnTo>
                  <a:pt x="1297994" y="6831011"/>
                </a:lnTo>
                <a:cubicBezTo>
                  <a:pt x="1121436" y="6580901"/>
                  <a:pt x="1026069" y="6413841"/>
                  <a:pt x="1024504" y="6405892"/>
                </a:cubicBezTo>
                <a:cubicBezTo>
                  <a:pt x="995790" y="6256850"/>
                  <a:pt x="915502" y="6175982"/>
                  <a:pt x="843366" y="6082357"/>
                </a:cubicBezTo>
                <a:cubicBezTo>
                  <a:pt x="780556" y="6000311"/>
                  <a:pt x="713540" y="5913360"/>
                  <a:pt x="690198" y="5793573"/>
                </a:cubicBezTo>
                <a:cubicBezTo>
                  <a:pt x="659374" y="5634705"/>
                  <a:pt x="756440" y="5782527"/>
                  <a:pt x="777021" y="5729320"/>
                </a:cubicBezTo>
                <a:cubicBezTo>
                  <a:pt x="741019" y="5642157"/>
                  <a:pt x="683667" y="5556007"/>
                  <a:pt x="670606" y="5463560"/>
                </a:cubicBezTo>
                <a:cubicBezTo>
                  <a:pt x="624014" y="5129308"/>
                  <a:pt x="509280" y="4866180"/>
                  <a:pt x="332307" y="4640688"/>
                </a:cubicBezTo>
                <a:cubicBezTo>
                  <a:pt x="281557" y="4575550"/>
                  <a:pt x="249914" y="4473150"/>
                  <a:pt x="178764" y="4440302"/>
                </a:cubicBezTo>
                <a:cubicBezTo>
                  <a:pt x="144180" y="4424583"/>
                  <a:pt x="119969" y="4400506"/>
                  <a:pt x="102405" y="4371063"/>
                </a:cubicBezTo>
                <a:lnTo>
                  <a:pt x="82464" y="4327380"/>
                </a:lnTo>
                <a:lnTo>
                  <a:pt x="72595" y="4327380"/>
                </a:lnTo>
                <a:lnTo>
                  <a:pt x="71105" y="4319440"/>
                </a:lnTo>
                <a:cubicBezTo>
                  <a:pt x="68098" y="4300784"/>
                  <a:pt x="63569" y="4267782"/>
                  <a:pt x="63234" y="4265601"/>
                </a:cubicBezTo>
                <a:cubicBezTo>
                  <a:pt x="56185" y="4219786"/>
                  <a:pt x="57328" y="4229054"/>
                  <a:pt x="58391" y="4236887"/>
                </a:cubicBezTo>
                <a:lnTo>
                  <a:pt x="58769" y="4239616"/>
                </a:lnTo>
                <a:lnTo>
                  <a:pt x="57161" y="4228245"/>
                </a:lnTo>
                <a:lnTo>
                  <a:pt x="55444" y="4216187"/>
                </a:lnTo>
                <a:lnTo>
                  <a:pt x="57173" y="4216187"/>
                </a:lnTo>
                <a:lnTo>
                  <a:pt x="46978" y="4153970"/>
                </a:lnTo>
                <a:cubicBezTo>
                  <a:pt x="41098" y="4115040"/>
                  <a:pt x="34414" y="4076730"/>
                  <a:pt x="23198" y="4042035"/>
                </a:cubicBezTo>
                <a:lnTo>
                  <a:pt x="12577" y="4017890"/>
                </a:lnTo>
                <a:lnTo>
                  <a:pt x="144506" y="3860429"/>
                </a:lnTo>
                <a:cubicBezTo>
                  <a:pt x="103351" y="3777846"/>
                  <a:pt x="58276" y="3834526"/>
                  <a:pt x="22695" y="3800021"/>
                </a:cubicBezTo>
                <a:cubicBezTo>
                  <a:pt x="23786" y="3791627"/>
                  <a:pt x="23716" y="3781009"/>
                  <a:pt x="24220" y="3771718"/>
                </a:cubicBezTo>
                <a:lnTo>
                  <a:pt x="27584" y="3757935"/>
                </a:lnTo>
                <a:lnTo>
                  <a:pt x="33375" y="3747325"/>
                </a:lnTo>
                <a:lnTo>
                  <a:pt x="77078" y="3705028"/>
                </a:lnTo>
                <a:cubicBezTo>
                  <a:pt x="173055" y="3608961"/>
                  <a:pt x="158512" y="3588143"/>
                  <a:pt x="31331" y="3445525"/>
                </a:cubicBezTo>
                <a:cubicBezTo>
                  <a:pt x="18649" y="3431228"/>
                  <a:pt x="9488" y="3418102"/>
                  <a:pt x="3341" y="3405686"/>
                </a:cubicBezTo>
                <a:lnTo>
                  <a:pt x="0" y="3393684"/>
                </a:lnTo>
                <a:lnTo>
                  <a:pt x="5588" y="3363918"/>
                </a:lnTo>
                <a:lnTo>
                  <a:pt x="28563" y="3279721"/>
                </a:lnTo>
                <a:lnTo>
                  <a:pt x="31618" y="3274732"/>
                </a:lnTo>
                <a:cubicBezTo>
                  <a:pt x="41998" y="3256804"/>
                  <a:pt x="51127" y="3236251"/>
                  <a:pt x="54143" y="3204655"/>
                </a:cubicBezTo>
                <a:lnTo>
                  <a:pt x="54066" y="3198166"/>
                </a:lnTo>
                <a:lnTo>
                  <a:pt x="59893" y="3181568"/>
                </a:lnTo>
                <a:cubicBezTo>
                  <a:pt x="95562" y="3088781"/>
                  <a:pt x="138958" y="3020054"/>
                  <a:pt x="182871" y="3024678"/>
                </a:cubicBezTo>
                <a:cubicBezTo>
                  <a:pt x="138662" y="2798901"/>
                  <a:pt x="138662" y="2798901"/>
                  <a:pt x="305944" y="2810127"/>
                </a:cubicBezTo>
                <a:cubicBezTo>
                  <a:pt x="246290" y="2658988"/>
                  <a:pt x="247386" y="2624324"/>
                  <a:pt x="326259" y="2596949"/>
                </a:cubicBezTo>
                <a:cubicBezTo>
                  <a:pt x="402195" y="2570407"/>
                  <a:pt x="485357" y="2575904"/>
                  <a:pt x="556280" y="2524080"/>
                </a:cubicBezTo>
                <a:cubicBezTo>
                  <a:pt x="498302" y="2335317"/>
                  <a:pt x="486850" y="2130710"/>
                  <a:pt x="358274" y="2014028"/>
                </a:cubicBezTo>
                <a:cubicBezTo>
                  <a:pt x="338015" y="1995898"/>
                  <a:pt x="325730" y="1940125"/>
                  <a:pt x="340119" y="1914129"/>
                </a:cubicBezTo>
                <a:cubicBezTo>
                  <a:pt x="391157" y="1817105"/>
                  <a:pt x="329468" y="1592503"/>
                  <a:pt x="478258" y="1606217"/>
                </a:cubicBezTo>
                <a:cubicBezTo>
                  <a:pt x="496627" y="1607581"/>
                  <a:pt x="514137" y="1590108"/>
                  <a:pt x="500664" y="1556554"/>
                </a:cubicBezTo>
                <a:cubicBezTo>
                  <a:pt x="454384" y="1442049"/>
                  <a:pt x="514266" y="1463610"/>
                  <a:pt x="551219" y="1459414"/>
                </a:cubicBezTo>
                <a:cubicBezTo>
                  <a:pt x="595940" y="1454776"/>
                  <a:pt x="644530" y="1511622"/>
                  <a:pt x="687152" y="1466109"/>
                </a:cubicBezTo>
                <a:cubicBezTo>
                  <a:pt x="679388" y="1405223"/>
                  <a:pt x="643786" y="1397333"/>
                  <a:pt x="619370" y="1372761"/>
                </a:cubicBezTo>
                <a:cubicBezTo>
                  <a:pt x="548020" y="1300280"/>
                  <a:pt x="490448" y="1221065"/>
                  <a:pt x="491520" y="1080052"/>
                </a:cubicBezTo>
                <a:cubicBezTo>
                  <a:pt x="492222" y="966113"/>
                  <a:pt x="487698" y="864105"/>
                  <a:pt x="589761" y="854014"/>
                </a:cubicBezTo>
                <a:cubicBezTo>
                  <a:pt x="605798" y="852486"/>
                  <a:pt x="614435" y="839840"/>
                  <a:pt x="617929" y="821285"/>
                </a:cubicBezTo>
                <a:cubicBezTo>
                  <a:pt x="606975" y="799992"/>
                  <a:pt x="596528" y="778040"/>
                  <a:pt x="583503" y="760897"/>
                </a:cubicBezTo>
                <a:cubicBezTo>
                  <a:pt x="539748" y="704450"/>
                  <a:pt x="526482" y="633687"/>
                  <a:pt x="515241" y="560313"/>
                </a:cubicBezTo>
                <a:cubicBezTo>
                  <a:pt x="508001" y="513531"/>
                  <a:pt x="499292" y="467166"/>
                  <a:pt x="480798" y="423850"/>
                </a:cubicBezTo>
                <a:cubicBezTo>
                  <a:pt x="469533" y="397046"/>
                  <a:pt x="455191" y="375704"/>
                  <a:pt x="436755" y="361124"/>
                </a:cubicBezTo>
                <a:cubicBezTo>
                  <a:pt x="420701" y="347903"/>
                  <a:pt x="416284" y="334407"/>
                  <a:pt x="428051" y="314763"/>
                </a:cubicBezTo>
                <a:cubicBezTo>
                  <a:pt x="461326" y="258432"/>
                  <a:pt x="476043" y="191375"/>
                  <a:pt x="457954" y="104693"/>
                </a:cubicBezTo>
                <a:cubicBezTo>
                  <a:pt x="452484" y="78523"/>
                  <a:pt x="457495" y="58007"/>
                  <a:pt x="472694" y="52392"/>
                </a:cubicBezTo>
                <a:cubicBezTo>
                  <a:pt x="488509" y="46345"/>
                  <a:pt x="501512" y="36363"/>
                  <a:pt x="512572" y="23688"/>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aphicFrame>
        <p:nvGraphicFramePr>
          <p:cNvPr id="6" name="Content Placeholder">
            <a:extLst>
              <a:ext uri="{FF2B5EF4-FFF2-40B4-BE49-F238E27FC236}">
                <a16:creationId xmlns:a16="http://schemas.microsoft.com/office/drawing/2014/main" id="{6E417C9A-F0F6-3F91-F38B-4C3A9DD1E2B0}"/>
              </a:ext>
            </a:extLst>
          </p:cNvPr>
          <p:cNvGraphicFramePr>
            <a:graphicFrameLocks noGrp="1"/>
          </p:cNvGraphicFramePr>
          <p:nvPr>
            <p:ph idx="1"/>
            <p:extLst>
              <p:ext uri="{D42A27DB-BD31-4B8C-83A1-F6EECF244321}">
                <p14:modId xmlns:p14="http://schemas.microsoft.com/office/powerpoint/2010/main" val="3550068941"/>
              </p:ext>
            </p:extLst>
          </p:nvPr>
        </p:nvGraphicFramePr>
        <p:xfrm>
          <a:off x="5550568" y="713312"/>
          <a:ext cx="5803231" cy="549498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987556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06DA9DF9-31F7-4056-B42E-878CC9241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ctrTitle"/>
          </p:nvPr>
        </p:nvSpPr>
        <p:spPr>
          <a:xfrm>
            <a:off x="643468" y="643467"/>
            <a:ext cx="4620584" cy="4567137"/>
          </a:xfrm>
        </p:spPr>
        <p:txBody>
          <a:bodyPr>
            <a:normAutofit/>
          </a:bodyPr>
          <a:lstStyle/>
          <a:p>
            <a:r>
              <a:rPr lang="en-US"/>
              <a:t>Contact Us</a:t>
            </a:r>
          </a:p>
        </p:txBody>
      </p:sp>
      <p:pic>
        <p:nvPicPr>
          <p:cNvPr id="3" name="Picture 3" descr="A picture containing person, person, indoor&#10;&#10;Description automatically generated">
            <a:extLst>
              <a:ext uri="{FF2B5EF4-FFF2-40B4-BE49-F238E27FC236}">
                <a16:creationId xmlns:a16="http://schemas.microsoft.com/office/drawing/2014/main" id="{6B67CD1E-941C-A816-E96E-EF7550023BD4}"/>
              </a:ext>
            </a:extLst>
          </p:cNvPr>
          <p:cNvPicPr>
            <a:picLocks noChangeAspect="1"/>
          </p:cNvPicPr>
          <p:nvPr/>
        </p:nvPicPr>
        <p:blipFill rotWithShape="1">
          <a:blip r:embed="rId2"/>
          <a:srcRect l="56527"/>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2120708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49" name="Rectangle 48">
            <a:extLst>
              <a:ext uri="{FF2B5EF4-FFF2-40B4-BE49-F238E27FC236}">
                <a16:creationId xmlns:a16="http://schemas.microsoft.com/office/drawing/2014/main" id="{BEC393DE-1394-4E5E-8479-8B46B8EE7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033334BC-A5C9-4E98-B2FE-3FB7AD4D0E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ctrTitle"/>
          </p:nvPr>
        </p:nvSpPr>
        <p:spPr>
          <a:xfrm>
            <a:off x="838200" y="713312"/>
            <a:ext cx="3200400" cy="5431376"/>
          </a:xfrm>
        </p:spPr>
        <p:txBody>
          <a:bodyPr>
            <a:normAutofit/>
          </a:bodyPr>
          <a:lstStyle/>
          <a:p>
            <a:r>
              <a:rPr lang="en-US" sz="3400" dirty="0"/>
              <a:t>Functionalities</a:t>
            </a:r>
          </a:p>
        </p:txBody>
      </p:sp>
      <p:sp useBgFill="1">
        <p:nvSpPr>
          <p:cNvPr id="53" name="Freeform: Shape 52">
            <a:extLst>
              <a:ext uri="{FF2B5EF4-FFF2-40B4-BE49-F238E27FC236}">
                <a16:creationId xmlns:a16="http://schemas.microsoft.com/office/drawing/2014/main" id="{F7BB91D9-FCCF-4464-A06C-903EF4F376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44081" y="-3482"/>
            <a:ext cx="8047921" cy="6861482"/>
          </a:xfrm>
          <a:custGeom>
            <a:avLst/>
            <a:gdLst>
              <a:gd name="connsiteX0" fmla="*/ 58769 w 8047921"/>
              <a:gd name="connsiteY0" fmla="*/ 4239616 h 6861482"/>
              <a:gd name="connsiteX1" fmla="*/ 58894 w 8047921"/>
              <a:gd name="connsiteY1" fmla="*/ 4240495 h 6861482"/>
              <a:gd name="connsiteX2" fmla="*/ 59045 w 8047921"/>
              <a:gd name="connsiteY2" fmla="*/ 4241609 h 6861482"/>
              <a:gd name="connsiteX3" fmla="*/ 527473 w 8047921"/>
              <a:gd name="connsiteY3" fmla="*/ 0 h 6861482"/>
              <a:gd name="connsiteX4" fmla="*/ 8047921 w 8047921"/>
              <a:gd name="connsiteY4" fmla="*/ 0 h 6861482"/>
              <a:gd name="connsiteX5" fmla="*/ 8047921 w 8047921"/>
              <a:gd name="connsiteY5" fmla="*/ 6861482 h 6861482"/>
              <a:gd name="connsiteX6" fmla="*/ 1319860 w 8047921"/>
              <a:gd name="connsiteY6" fmla="*/ 6861482 h 6861482"/>
              <a:gd name="connsiteX7" fmla="*/ 1297994 w 8047921"/>
              <a:gd name="connsiteY7" fmla="*/ 6831011 h 6861482"/>
              <a:gd name="connsiteX8" fmla="*/ 1024504 w 8047921"/>
              <a:gd name="connsiteY8" fmla="*/ 6405892 h 6861482"/>
              <a:gd name="connsiteX9" fmla="*/ 843366 w 8047921"/>
              <a:gd name="connsiteY9" fmla="*/ 6082357 h 6861482"/>
              <a:gd name="connsiteX10" fmla="*/ 690198 w 8047921"/>
              <a:gd name="connsiteY10" fmla="*/ 5793573 h 6861482"/>
              <a:gd name="connsiteX11" fmla="*/ 777021 w 8047921"/>
              <a:gd name="connsiteY11" fmla="*/ 5729320 h 6861482"/>
              <a:gd name="connsiteX12" fmla="*/ 670606 w 8047921"/>
              <a:gd name="connsiteY12" fmla="*/ 5463560 h 6861482"/>
              <a:gd name="connsiteX13" fmla="*/ 332307 w 8047921"/>
              <a:gd name="connsiteY13" fmla="*/ 4640688 h 6861482"/>
              <a:gd name="connsiteX14" fmla="*/ 178764 w 8047921"/>
              <a:gd name="connsiteY14" fmla="*/ 4440302 h 6861482"/>
              <a:gd name="connsiteX15" fmla="*/ 102405 w 8047921"/>
              <a:gd name="connsiteY15" fmla="*/ 4371063 h 6861482"/>
              <a:gd name="connsiteX16" fmla="*/ 82464 w 8047921"/>
              <a:gd name="connsiteY16" fmla="*/ 4327380 h 6861482"/>
              <a:gd name="connsiteX17" fmla="*/ 72595 w 8047921"/>
              <a:gd name="connsiteY17" fmla="*/ 4327380 h 6861482"/>
              <a:gd name="connsiteX18" fmla="*/ 71105 w 8047921"/>
              <a:gd name="connsiteY18" fmla="*/ 4319440 h 6861482"/>
              <a:gd name="connsiteX19" fmla="*/ 63234 w 8047921"/>
              <a:gd name="connsiteY19" fmla="*/ 4265601 h 6861482"/>
              <a:gd name="connsiteX20" fmla="*/ 58391 w 8047921"/>
              <a:gd name="connsiteY20" fmla="*/ 4236887 h 6861482"/>
              <a:gd name="connsiteX21" fmla="*/ 58769 w 8047921"/>
              <a:gd name="connsiteY21" fmla="*/ 4239616 h 6861482"/>
              <a:gd name="connsiteX22" fmla="*/ 57161 w 8047921"/>
              <a:gd name="connsiteY22" fmla="*/ 4228245 h 6861482"/>
              <a:gd name="connsiteX23" fmla="*/ 55444 w 8047921"/>
              <a:gd name="connsiteY23" fmla="*/ 4216187 h 6861482"/>
              <a:gd name="connsiteX24" fmla="*/ 57173 w 8047921"/>
              <a:gd name="connsiteY24" fmla="*/ 4216187 h 6861482"/>
              <a:gd name="connsiteX25" fmla="*/ 46978 w 8047921"/>
              <a:gd name="connsiteY25" fmla="*/ 4153970 h 6861482"/>
              <a:gd name="connsiteX26" fmla="*/ 23198 w 8047921"/>
              <a:gd name="connsiteY26" fmla="*/ 4042035 h 6861482"/>
              <a:gd name="connsiteX27" fmla="*/ 12577 w 8047921"/>
              <a:gd name="connsiteY27" fmla="*/ 4017890 h 6861482"/>
              <a:gd name="connsiteX28" fmla="*/ 144506 w 8047921"/>
              <a:gd name="connsiteY28" fmla="*/ 3860429 h 6861482"/>
              <a:gd name="connsiteX29" fmla="*/ 22695 w 8047921"/>
              <a:gd name="connsiteY29" fmla="*/ 3800021 h 6861482"/>
              <a:gd name="connsiteX30" fmla="*/ 24220 w 8047921"/>
              <a:gd name="connsiteY30" fmla="*/ 3771718 h 6861482"/>
              <a:gd name="connsiteX31" fmla="*/ 27584 w 8047921"/>
              <a:gd name="connsiteY31" fmla="*/ 3757935 h 6861482"/>
              <a:gd name="connsiteX32" fmla="*/ 33375 w 8047921"/>
              <a:gd name="connsiteY32" fmla="*/ 3747325 h 6861482"/>
              <a:gd name="connsiteX33" fmla="*/ 77078 w 8047921"/>
              <a:gd name="connsiteY33" fmla="*/ 3705028 h 6861482"/>
              <a:gd name="connsiteX34" fmla="*/ 31331 w 8047921"/>
              <a:gd name="connsiteY34" fmla="*/ 3445525 h 6861482"/>
              <a:gd name="connsiteX35" fmla="*/ 3341 w 8047921"/>
              <a:gd name="connsiteY35" fmla="*/ 3405686 h 6861482"/>
              <a:gd name="connsiteX36" fmla="*/ 0 w 8047921"/>
              <a:gd name="connsiteY36" fmla="*/ 3393684 h 6861482"/>
              <a:gd name="connsiteX37" fmla="*/ 5588 w 8047921"/>
              <a:gd name="connsiteY37" fmla="*/ 3363918 h 6861482"/>
              <a:gd name="connsiteX38" fmla="*/ 28563 w 8047921"/>
              <a:gd name="connsiteY38" fmla="*/ 3279721 h 6861482"/>
              <a:gd name="connsiteX39" fmla="*/ 31618 w 8047921"/>
              <a:gd name="connsiteY39" fmla="*/ 3274732 h 6861482"/>
              <a:gd name="connsiteX40" fmla="*/ 54143 w 8047921"/>
              <a:gd name="connsiteY40" fmla="*/ 3204655 h 6861482"/>
              <a:gd name="connsiteX41" fmla="*/ 54066 w 8047921"/>
              <a:gd name="connsiteY41" fmla="*/ 3198166 h 6861482"/>
              <a:gd name="connsiteX42" fmla="*/ 59893 w 8047921"/>
              <a:gd name="connsiteY42" fmla="*/ 3181568 h 6861482"/>
              <a:gd name="connsiteX43" fmla="*/ 182871 w 8047921"/>
              <a:gd name="connsiteY43" fmla="*/ 3024678 h 6861482"/>
              <a:gd name="connsiteX44" fmla="*/ 305944 w 8047921"/>
              <a:gd name="connsiteY44" fmla="*/ 2810127 h 6861482"/>
              <a:gd name="connsiteX45" fmla="*/ 326259 w 8047921"/>
              <a:gd name="connsiteY45" fmla="*/ 2596949 h 6861482"/>
              <a:gd name="connsiteX46" fmla="*/ 556280 w 8047921"/>
              <a:gd name="connsiteY46" fmla="*/ 2524080 h 6861482"/>
              <a:gd name="connsiteX47" fmla="*/ 358274 w 8047921"/>
              <a:gd name="connsiteY47" fmla="*/ 2014028 h 6861482"/>
              <a:gd name="connsiteX48" fmla="*/ 340119 w 8047921"/>
              <a:gd name="connsiteY48" fmla="*/ 1914129 h 6861482"/>
              <a:gd name="connsiteX49" fmla="*/ 478258 w 8047921"/>
              <a:gd name="connsiteY49" fmla="*/ 1606217 h 6861482"/>
              <a:gd name="connsiteX50" fmla="*/ 500664 w 8047921"/>
              <a:gd name="connsiteY50" fmla="*/ 1556554 h 6861482"/>
              <a:gd name="connsiteX51" fmla="*/ 551219 w 8047921"/>
              <a:gd name="connsiteY51" fmla="*/ 1459414 h 6861482"/>
              <a:gd name="connsiteX52" fmla="*/ 687152 w 8047921"/>
              <a:gd name="connsiteY52" fmla="*/ 1466109 h 6861482"/>
              <a:gd name="connsiteX53" fmla="*/ 619370 w 8047921"/>
              <a:gd name="connsiteY53" fmla="*/ 1372761 h 6861482"/>
              <a:gd name="connsiteX54" fmla="*/ 491520 w 8047921"/>
              <a:gd name="connsiteY54" fmla="*/ 1080052 h 6861482"/>
              <a:gd name="connsiteX55" fmla="*/ 589761 w 8047921"/>
              <a:gd name="connsiteY55" fmla="*/ 854014 h 6861482"/>
              <a:gd name="connsiteX56" fmla="*/ 617929 w 8047921"/>
              <a:gd name="connsiteY56" fmla="*/ 821285 h 6861482"/>
              <a:gd name="connsiteX57" fmla="*/ 583503 w 8047921"/>
              <a:gd name="connsiteY57" fmla="*/ 760897 h 6861482"/>
              <a:gd name="connsiteX58" fmla="*/ 515241 w 8047921"/>
              <a:gd name="connsiteY58" fmla="*/ 560313 h 6861482"/>
              <a:gd name="connsiteX59" fmla="*/ 480798 w 8047921"/>
              <a:gd name="connsiteY59" fmla="*/ 423850 h 6861482"/>
              <a:gd name="connsiteX60" fmla="*/ 436755 w 8047921"/>
              <a:gd name="connsiteY60" fmla="*/ 361124 h 6861482"/>
              <a:gd name="connsiteX61" fmla="*/ 428051 w 8047921"/>
              <a:gd name="connsiteY61" fmla="*/ 314763 h 6861482"/>
              <a:gd name="connsiteX62" fmla="*/ 457954 w 8047921"/>
              <a:gd name="connsiteY62" fmla="*/ 104693 h 6861482"/>
              <a:gd name="connsiteX63" fmla="*/ 472694 w 8047921"/>
              <a:gd name="connsiteY63" fmla="*/ 52392 h 6861482"/>
              <a:gd name="connsiteX64" fmla="*/ 512572 w 8047921"/>
              <a:gd name="connsiteY64" fmla="*/ 23688 h 6861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8047921" h="6861482">
                <a:moveTo>
                  <a:pt x="58769" y="4239616"/>
                </a:moveTo>
                <a:lnTo>
                  <a:pt x="58894" y="4240495"/>
                </a:lnTo>
                <a:cubicBezTo>
                  <a:pt x="59164" y="4242428"/>
                  <a:pt x="59171" y="4242505"/>
                  <a:pt x="59045" y="4241609"/>
                </a:cubicBezTo>
                <a:close/>
                <a:moveTo>
                  <a:pt x="527473" y="0"/>
                </a:moveTo>
                <a:lnTo>
                  <a:pt x="8047921" y="0"/>
                </a:lnTo>
                <a:lnTo>
                  <a:pt x="8047921" y="6861482"/>
                </a:lnTo>
                <a:lnTo>
                  <a:pt x="1319860" y="6861482"/>
                </a:lnTo>
                <a:lnTo>
                  <a:pt x="1297994" y="6831011"/>
                </a:lnTo>
                <a:cubicBezTo>
                  <a:pt x="1121436" y="6580901"/>
                  <a:pt x="1026069" y="6413841"/>
                  <a:pt x="1024504" y="6405892"/>
                </a:cubicBezTo>
                <a:cubicBezTo>
                  <a:pt x="995790" y="6256850"/>
                  <a:pt x="915502" y="6175982"/>
                  <a:pt x="843366" y="6082357"/>
                </a:cubicBezTo>
                <a:cubicBezTo>
                  <a:pt x="780556" y="6000311"/>
                  <a:pt x="713540" y="5913360"/>
                  <a:pt x="690198" y="5793573"/>
                </a:cubicBezTo>
                <a:cubicBezTo>
                  <a:pt x="659374" y="5634705"/>
                  <a:pt x="756440" y="5782527"/>
                  <a:pt x="777021" y="5729320"/>
                </a:cubicBezTo>
                <a:cubicBezTo>
                  <a:pt x="741019" y="5642157"/>
                  <a:pt x="683667" y="5556007"/>
                  <a:pt x="670606" y="5463560"/>
                </a:cubicBezTo>
                <a:cubicBezTo>
                  <a:pt x="624014" y="5129308"/>
                  <a:pt x="509280" y="4866180"/>
                  <a:pt x="332307" y="4640688"/>
                </a:cubicBezTo>
                <a:cubicBezTo>
                  <a:pt x="281557" y="4575550"/>
                  <a:pt x="249914" y="4473150"/>
                  <a:pt x="178764" y="4440302"/>
                </a:cubicBezTo>
                <a:cubicBezTo>
                  <a:pt x="144180" y="4424583"/>
                  <a:pt x="119969" y="4400506"/>
                  <a:pt x="102405" y="4371063"/>
                </a:cubicBezTo>
                <a:lnTo>
                  <a:pt x="82464" y="4327380"/>
                </a:lnTo>
                <a:lnTo>
                  <a:pt x="72595" y="4327380"/>
                </a:lnTo>
                <a:lnTo>
                  <a:pt x="71105" y="4319440"/>
                </a:lnTo>
                <a:cubicBezTo>
                  <a:pt x="68098" y="4300784"/>
                  <a:pt x="63569" y="4267782"/>
                  <a:pt x="63234" y="4265601"/>
                </a:cubicBezTo>
                <a:cubicBezTo>
                  <a:pt x="56185" y="4219786"/>
                  <a:pt x="57328" y="4229054"/>
                  <a:pt x="58391" y="4236887"/>
                </a:cubicBezTo>
                <a:lnTo>
                  <a:pt x="58769" y="4239616"/>
                </a:lnTo>
                <a:lnTo>
                  <a:pt x="57161" y="4228245"/>
                </a:lnTo>
                <a:lnTo>
                  <a:pt x="55444" y="4216187"/>
                </a:lnTo>
                <a:lnTo>
                  <a:pt x="57173" y="4216187"/>
                </a:lnTo>
                <a:lnTo>
                  <a:pt x="46978" y="4153970"/>
                </a:lnTo>
                <a:cubicBezTo>
                  <a:pt x="41098" y="4115040"/>
                  <a:pt x="34414" y="4076730"/>
                  <a:pt x="23198" y="4042035"/>
                </a:cubicBezTo>
                <a:lnTo>
                  <a:pt x="12577" y="4017890"/>
                </a:lnTo>
                <a:lnTo>
                  <a:pt x="144506" y="3860429"/>
                </a:lnTo>
                <a:cubicBezTo>
                  <a:pt x="103351" y="3777846"/>
                  <a:pt x="58276" y="3834526"/>
                  <a:pt x="22695" y="3800021"/>
                </a:cubicBezTo>
                <a:cubicBezTo>
                  <a:pt x="23786" y="3791627"/>
                  <a:pt x="23716" y="3781009"/>
                  <a:pt x="24220" y="3771718"/>
                </a:cubicBezTo>
                <a:lnTo>
                  <a:pt x="27584" y="3757935"/>
                </a:lnTo>
                <a:lnTo>
                  <a:pt x="33375" y="3747325"/>
                </a:lnTo>
                <a:lnTo>
                  <a:pt x="77078" y="3705028"/>
                </a:lnTo>
                <a:cubicBezTo>
                  <a:pt x="173055" y="3608961"/>
                  <a:pt x="158512" y="3588143"/>
                  <a:pt x="31331" y="3445525"/>
                </a:cubicBezTo>
                <a:cubicBezTo>
                  <a:pt x="18649" y="3431228"/>
                  <a:pt x="9488" y="3418102"/>
                  <a:pt x="3341" y="3405686"/>
                </a:cubicBezTo>
                <a:lnTo>
                  <a:pt x="0" y="3393684"/>
                </a:lnTo>
                <a:lnTo>
                  <a:pt x="5588" y="3363918"/>
                </a:lnTo>
                <a:lnTo>
                  <a:pt x="28563" y="3279721"/>
                </a:lnTo>
                <a:lnTo>
                  <a:pt x="31618" y="3274732"/>
                </a:lnTo>
                <a:cubicBezTo>
                  <a:pt x="41998" y="3256804"/>
                  <a:pt x="51127" y="3236251"/>
                  <a:pt x="54143" y="3204655"/>
                </a:cubicBezTo>
                <a:lnTo>
                  <a:pt x="54066" y="3198166"/>
                </a:lnTo>
                <a:lnTo>
                  <a:pt x="59893" y="3181568"/>
                </a:lnTo>
                <a:cubicBezTo>
                  <a:pt x="95562" y="3088781"/>
                  <a:pt x="138958" y="3020054"/>
                  <a:pt x="182871" y="3024678"/>
                </a:cubicBezTo>
                <a:cubicBezTo>
                  <a:pt x="138662" y="2798901"/>
                  <a:pt x="138662" y="2798901"/>
                  <a:pt x="305944" y="2810127"/>
                </a:cubicBezTo>
                <a:cubicBezTo>
                  <a:pt x="246290" y="2658988"/>
                  <a:pt x="247386" y="2624324"/>
                  <a:pt x="326259" y="2596949"/>
                </a:cubicBezTo>
                <a:cubicBezTo>
                  <a:pt x="402195" y="2570407"/>
                  <a:pt x="485357" y="2575904"/>
                  <a:pt x="556280" y="2524080"/>
                </a:cubicBezTo>
                <a:cubicBezTo>
                  <a:pt x="498302" y="2335317"/>
                  <a:pt x="486850" y="2130710"/>
                  <a:pt x="358274" y="2014028"/>
                </a:cubicBezTo>
                <a:cubicBezTo>
                  <a:pt x="338015" y="1995898"/>
                  <a:pt x="325730" y="1940125"/>
                  <a:pt x="340119" y="1914129"/>
                </a:cubicBezTo>
                <a:cubicBezTo>
                  <a:pt x="391157" y="1817105"/>
                  <a:pt x="329468" y="1592503"/>
                  <a:pt x="478258" y="1606217"/>
                </a:cubicBezTo>
                <a:cubicBezTo>
                  <a:pt x="496627" y="1607581"/>
                  <a:pt x="514137" y="1590108"/>
                  <a:pt x="500664" y="1556554"/>
                </a:cubicBezTo>
                <a:cubicBezTo>
                  <a:pt x="454384" y="1442049"/>
                  <a:pt x="514266" y="1463610"/>
                  <a:pt x="551219" y="1459414"/>
                </a:cubicBezTo>
                <a:cubicBezTo>
                  <a:pt x="595940" y="1454776"/>
                  <a:pt x="644530" y="1511622"/>
                  <a:pt x="687152" y="1466109"/>
                </a:cubicBezTo>
                <a:cubicBezTo>
                  <a:pt x="679388" y="1405223"/>
                  <a:pt x="643786" y="1397333"/>
                  <a:pt x="619370" y="1372761"/>
                </a:cubicBezTo>
                <a:cubicBezTo>
                  <a:pt x="548020" y="1300280"/>
                  <a:pt x="490448" y="1221065"/>
                  <a:pt x="491520" y="1080052"/>
                </a:cubicBezTo>
                <a:cubicBezTo>
                  <a:pt x="492222" y="966113"/>
                  <a:pt x="487698" y="864105"/>
                  <a:pt x="589761" y="854014"/>
                </a:cubicBezTo>
                <a:cubicBezTo>
                  <a:pt x="605798" y="852486"/>
                  <a:pt x="614435" y="839840"/>
                  <a:pt x="617929" y="821285"/>
                </a:cubicBezTo>
                <a:cubicBezTo>
                  <a:pt x="606975" y="799992"/>
                  <a:pt x="596528" y="778040"/>
                  <a:pt x="583503" y="760897"/>
                </a:cubicBezTo>
                <a:cubicBezTo>
                  <a:pt x="539748" y="704450"/>
                  <a:pt x="526482" y="633687"/>
                  <a:pt x="515241" y="560313"/>
                </a:cubicBezTo>
                <a:cubicBezTo>
                  <a:pt x="508001" y="513531"/>
                  <a:pt x="499292" y="467166"/>
                  <a:pt x="480798" y="423850"/>
                </a:cubicBezTo>
                <a:cubicBezTo>
                  <a:pt x="469533" y="397046"/>
                  <a:pt x="455191" y="375704"/>
                  <a:pt x="436755" y="361124"/>
                </a:cubicBezTo>
                <a:cubicBezTo>
                  <a:pt x="420701" y="347903"/>
                  <a:pt x="416284" y="334407"/>
                  <a:pt x="428051" y="314763"/>
                </a:cubicBezTo>
                <a:cubicBezTo>
                  <a:pt x="461326" y="258432"/>
                  <a:pt x="476043" y="191375"/>
                  <a:pt x="457954" y="104693"/>
                </a:cubicBezTo>
                <a:cubicBezTo>
                  <a:pt x="452484" y="78523"/>
                  <a:pt x="457495" y="58007"/>
                  <a:pt x="472694" y="52392"/>
                </a:cubicBezTo>
                <a:cubicBezTo>
                  <a:pt x="488509" y="46345"/>
                  <a:pt x="501512" y="36363"/>
                  <a:pt x="512572" y="23688"/>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aphicFrame>
        <p:nvGraphicFramePr>
          <p:cNvPr id="6" name="Content Placeholder">
            <a:extLst>
              <a:ext uri="{FF2B5EF4-FFF2-40B4-BE49-F238E27FC236}">
                <a16:creationId xmlns:a16="http://schemas.microsoft.com/office/drawing/2014/main" id="{31715F9F-7B64-45F2-84A0-4F68B138D536}"/>
              </a:ext>
            </a:extLst>
          </p:cNvPr>
          <p:cNvGraphicFramePr>
            <a:graphicFrameLocks noGrp="1"/>
          </p:cNvGraphicFramePr>
          <p:nvPr>
            <p:ph idx="1"/>
            <p:extLst>
              <p:ext uri="{D42A27DB-BD31-4B8C-83A1-F6EECF244321}">
                <p14:modId xmlns:p14="http://schemas.microsoft.com/office/powerpoint/2010/main" val="744532097"/>
              </p:ext>
            </p:extLst>
          </p:nvPr>
        </p:nvGraphicFramePr>
        <p:xfrm>
          <a:off x="5550568" y="713312"/>
          <a:ext cx="5803231" cy="549498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424902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9" name="Graphic 1">
            <a:extLst>
              <a:ext uri="{FF2B5EF4-FFF2-40B4-BE49-F238E27FC236}">
                <a16:creationId xmlns:a16="http://schemas.microsoft.com/office/drawing/2014/main" id="{0D57E7FA-E8FC-45AC-868F-CDC814493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2599854" y="527562"/>
            <a:ext cx="6992292" cy="5102484"/>
          </a:xfrm>
          <a:custGeom>
            <a:avLst/>
            <a:gdLst/>
            <a:ahLst/>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alpha val="20000"/>
            </a:schemeClr>
          </a:solidFill>
          <a:ln w="32707" cap="flat">
            <a:noFill/>
            <a:prstDash val="solid"/>
            <a:miter/>
          </a:ln>
        </p:spPr>
        <p:txBody>
          <a:bodyPr rtlCol="0" anchor="ctr"/>
          <a:lstStyle/>
          <a:p>
            <a:endParaRPr lang="en-US" dirty="0"/>
          </a:p>
        </p:txBody>
      </p:sp>
      <p:sp useBgFill="1">
        <p:nvSpPr>
          <p:cNvPr id="41" name="Rectangle 40">
            <a:extLst>
              <a:ext uri="{FF2B5EF4-FFF2-40B4-BE49-F238E27FC236}">
                <a16:creationId xmlns:a16="http://schemas.microsoft.com/office/drawing/2014/main" id="{06DA9DF9-31F7-4056-B42E-878CC9241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2B556DF-C1CD-45CE-C0CE-3014410A5A88}"/>
              </a:ext>
            </a:extLst>
          </p:cNvPr>
          <p:cNvSpPr>
            <a:spLocks noGrp="1"/>
          </p:cNvSpPr>
          <p:nvPr>
            <p:ph type="title"/>
          </p:nvPr>
        </p:nvSpPr>
        <p:spPr>
          <a:xfrm>
            <a:off x="643468" y="643467"/>
            <a:ext cx="4620584" cy="4567137"/>
          </a:xfrm>
        </p:spPr>
        <p:txBody>
          <a:bodyPr vert="horz" lIns="91440" tIns="45720" rIns="91440" bIns="45720" rtlCol="0" anchor="b">
            <a:normAutofit/>
          </a:bodyPr>
          <a:lstStyle/>
          <a:p>
            <a:r>
              <a:rPr lang="en-US" sz="4800" dirty="0"/>
              <a:t>About Us</a:t>
            </a:r>
          </a:p>
        </p:txBody>
      </p:sp>
      <p:pic>
        <p:nvPicPr>
          <p:cNvPr id="5" name="Picture 5" descr="Background pattern&#10;&#10;Description automatically generated">
            <a:extLst>
              <a:ext uri="{FF2B5EF4-FFF2-40B4-BE49-F238E27FC236}">
                <a16:creationId xmlns:a16="http://schemas.microsoft.com/office/drawing/2014/main" id="{74C2A665-518C-0B50-62DE-6F535433E037}"/>
              </a:ext>
            </a:extLst>
          </p:cNvPr>
          <p:cNvPicPr>
            <a:picLocks noChangeAspect="1"/>
          </p:cNvPicPr>
          <p:nvPr/>
        </p:nvPicPr>
        <p:blipFill rotWithShape="1">
          <a:blip r:embed="rId2"/>
          <a:srcRect l="51442" r="1607"/>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2067422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0" name="Rectangle 39">
            <a:extLst>
              <a:ext uri="{FF2B5EF4-FFF2-40B4-BE49-F238E27FC236}">
                <a16:creationId xmlns:a16="http://schemas.microsoft.com/office/drawing/2014/main" id="{94C5663A-0CE3-4AEE-B47E-FB68D9EBFE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ctrTitle"/>
          </p:nvPr>
        </p:nvSpPr>
        <p:spPr>
          <a:xfrm>
            <a:off x="838201" y="365125"/>
            <a:ext cx="3816095" cy="1807305"/>
          </a:xfrm>
        </p:spPr>
        <p:txBody>
          <a:bodyPr>
            <a:normAutofit/>
          </a:bodyPr>
          <a:lstStyle/>
          <a:p>
            <a:r>
              <a:rPr lang="en-US">
                <a:ea typeface="+mj-lt"/>
                <a:cs typeface="+mj-lt"/>
              </a:rPr>
              <a:t>Functionalities</a:t>
            </a:r>
            <a:endParaRPr lang="en-US"/>
          </a:p>
        </p:txBody>
      </p:sp>
      <p:sp>
        <p:nvSpPr>
          <p:cNvPr id="3" name="Content Placeholder"/>
          <p:cNvSpPr>
            <a:spLocks noGrp="1"/>
          </p:cNvSpPr>
          <p:nvPr>
            <p:ph idx="1"/>
          </p:nvPr>
        </p:nvSpPr>
        <p:spPr>
          <a:xfrm>
            <a:off x="838201" y="2333297"/>
            <a:ext cx="3816096" cy="3843666"/>
          </a:xfrm>
        </p:spPr>
        <p:txBody>
          <a:bodyPr vert="horz" lIns="91440" tIns="45720" rIns="91440" bIns="45720" rtlCol="0">
            <a:normAutofit/>
          </a:bodyPr>
          <a:lstStyle/>
          <a:p>
            <a:r>
              <a:rPr lang="en-US" sz="2000"/>
              <a:t>Sl_Doctor.lk e-channeling, Visitors can observe the aims of our mission and purpose over the about us and we have included a variety of places that can get over service our service via e-channeling site.</a:t>
            </a:r>
          </a:p>
        </p:txBody>
      </p:sp>
      <p:pic>
        <p:nvPicPr>
          <p:cNvPr id="6" name="Picture 6" descr="A picture containing graphical user interface&#10;&#10;Description automatically generated">
            <a:extLst>
              <a:ext uri="{FF2B5EF4-FFF2-40B4-BE49-F238E27FC236}">
                <a16:creationId xmlns:a16="http://schemas.microsoft.com/office/drawing/2014/main" id="{B94343DA-3E6E-DFE5-23DC-5EFCF90A1096}"/>
              </a:ext>
            </a:extLst>
          </p:cNvPr>
          <p:cNvPicPr>
            <a:picLocks noChangeAspect="1"/>
          </p:cNvPicPr>
          <p:nvPr/>
        </p:nvPicPr>
        <p:blipFill rotWithShape="1">
          <a:blip r:embed="rId2"/>
          <a:srcRect r="32445" b="-1"/>
          <a:stretch/>
        </p:blipFill>
        <p:spPr>
          <a:xfrm>
            <a:off x="4726728" y="10"/>
            <a:ext cx="7472381" cy="6857990"/>
          </a:xfrm>
          <a:custGeom>
            <a:avLst/>
            <a:gdLst/>
            <a:ahLst/>
            <a:cxnLst/>
            <a:rect l="l" t="t" r="r" b="b"/>
            <a:pathLst>
              <a:path w="7472381" h="6886575">
                <a:moveTo>
                  <a:pt x="1232666" y="0"/>
                </a:moveTo>
                <a:lnTo>
                  <a:pt x="7472381" y="0"/>
                </a:lnTo>
                <a:lnTo>
                  <a:pt x="7472381" y="814388"/>
                </a:lnTo>
                <a:lnTo>
                  <a:pt x="7472381" y="6411516"/>
                </a:lnTo>
                <a:lnTo>
                  <a:pt x="7472381" y="6886575"/>
                </a:lnTo>
                <a:lnTo>
                  <a:pt x="6992676" y="6886575"/>
                </a:lnTo>
                <a:lnTo>
                  <a:pt x="1946893" y="6886575"/>
                </a:lnTo>
                <a:cubicBezTo>
                  <a:pt x="1801205" y="6815137"/>
                  <a:pt x="1662624" y="6729412"/>
                  <a:pt x="1506276" y="6686550"/>
                </a:cubicBezTo>
                <a:cubicBezTo>
                  <a:pt x="1399675" y="6657975"/>
                  <a:pt x="1296627" y="6607969"/>
                  <a:pt x="1314394" y="6457949"/>
                </a:cubicBezTo>
                <a:cubicBezTo>
                  <a:pt x="1317947" y="6415087"/>
                  <a:pt x="1289520" y="6382941"/>
                  <a:pt x="1246880" y="6393656"/>
                </a:cubicBezTo>
                <a:cubicBezTo>
                  <a:pt x="1165153" y="6415087"/>
                  <a:pt x="1126065" y="6354365"/>
                  <a:pt x="1079872" y="6307931"/>
                </a:cubicBezTo>
                <a:cubicBezTo>
                  <a:pt x="998144" y="6225779"/>
                  <a:pt x="919970" y="6140052"/>
                  <a:pt x="788495" y="6125765"/>
                </a:cubicBezTo>
                <a:cubicBezTo>
                  <a:pt x="813369" y="6061471"/>
                  <a:pt x="856009" y="6068615"/>
                  <a:pt x="895097" y="6082903"/>
                </a:cubicBezTo>
                <a:cubicBezTo>
                  <a:pt x="998144" y="6118622"/>
                  <a:pt x="1101192" y="6157912"/>
                  <a:pt x="1204239" y="6193631"/>
                </a:cubicBezTo>
                <a:cubicBezTo>
                  <a:pt x="1271754" y="6215062"/>
                  <a:pt x="1339267" y="6247209"/>
                  <a:pt x="1428102" y="6222206"/>
                </a:cubicBezTo>
                <a:cubicBezTo>
                  <a:pt x="1349928" y="6093619"/>
                  <a:pt x="1218453" y="6068615"/>
                  <a:pt x="1111852" y="6029325"/>
                </a:cubicBezTo>
                <a:cubicBezTo>
                  <a:pt x="980377" y="5979319"/>
                  <a:pt x="902203" y="5886450"/>
                  <a:pt x="806262" y="5779294"/>
                </a:cubicBezTo>
                <a:cubicBezTo>
                  <a:pt x="902203" y="5750719"/>
                  <a:pt x="962610" y="5829300"/>
                  <a:pt x="1040785" y="5825728"/>
                </a:cubicBezTo>
                <a:cubicBezTo>
                  <a:pt x="1044338" y="5815012"/>
                  <a:pt x="1051445" y="5793581"/>
                  <a:pt x="1051445" y="5793581"/>
                </a:cubicBezTo>
                <a:cubicBezTo>
                  <a:pt x="923523" y="5736431"/>
                  <a:pt x="866670" y="5629275"/>
                  <a:pt x="845349" y="5497115"/>
                </a:cubicBezTo>
                <a:cubicBezTo>
                  <a:pt x="838243" y="5429250"/>
                  <a:pt x="792049" y="5407819"/>
                  <a:pt x="745855" y="5375672"/>
                </a:cubicBezTo>
                <a:cubicBezTo>
                  <a:pt x="589507" y="5264943"/>
                  <a:pt x="422499" y="5164931"/>
                  <a:pt x="291024" y="5014913"/>
                </a:cubicBezTo>
                <a:cubicBezTo>
                  <a:pt x="443819" y="5032771"/>
                  <a:pt x="564633" y="5132784"/>
                  <a:pt x="724535" y="5175647"/>
                </a:cubicBezTo>
                <a:cubicBezTo>
                  <a:pt x="596614" y="5011340"/>
                  <a:pt x="429605" y="4925615"/>
                  <a:pt x="276811" y="4825603"/>
                </a:cubicBezTo>
                <a:cubicBezTo>
                  <a:pt x="205743" y="4779169"/>
                  <a:pt x="141783" y="4722018"/>
                  <a:pt x="60055" y="4697016"/>
                </a:cubicBezTo>
                <a:cubicBezTo>
                  <a:pt x="31628" y="4689872"/>
                  <a:pt x="-18119" y="4672013"/>
                  <a:pt x="6755" y="4622006"/>
                </a:cubicBezTo>
                <a:cubicBezTo>
                  <a:pt x="28075" y="4579144"/>
                  <a:pt x="67162" y="4593432"/>
                  <a:pt x="102696" y="4604146"/>
                </a:cubicBezTo>
                <a:cubicBezTo>
                  <a:pt x="187976" y="4632722"/>
                  <a:pt x="280364" y="4632722"/>
                  <a:pt x="397625" y="4632722"/>
                </a:cubicBezTo>
                <a:cubicBezTo>
                  <a:pt x="298131" y="4496990"/>
                  <a:pt x="116909" y="4539853"/>
                  <a:pt x="31628" y="4396978"/>
                </a:cubicBezTo>
                <a:cubicBezTo>
                  <a:pt x="138229" y="4371976"/>
                  <a:pt x="219957" y="4421982"/>
                  <a:pt x="305237" y="4432697"/>
                </a:cubicBezTo>
                <a:cubicBezTo>
                  <a:pt x="383412" y="4443413"/>
                  <a:pt x="401178" y="4418409"/>
                  <a:pt x="383412" y="4339828"/>
                </a:cubicBezTo>
                <a:cubicBezTo>
                  <a:pt x="354985" y="4218385"/>
                  <a:pt x="397625" y="4157662"/>
                  <a:pt x="511333" y="4189810"/>
                </a:cubicBezTo>
                <a:cubicBezTo>
                  <a:pt x="617934" y="4221956"/>
                  <a:pt x="628594" y="4175522"/>
                  <a:pt x="600167" y="4107656"/>
                </a:cubicBezTo>
                <a:cubicBezTo>
                  <a:pt x="557527" y="4007644"/>
                  <a:pt x="603720" y="3929063"/>
                  <a:pt x="635701" y="3843337"/>
                </a:cubicBezTo>
                <a:cubicBezTo>
                  <a:pt x="685448" y="3714750"/>
                  <a:pt x="664128" y="3650456"/>
                  <a:pt x="561080" y="3554015"/>
                </a:cubicBezTo>
                <a:cubicBezTo>
                  <a:pt x="500673" y="3500438"/>
                  <a:pt x="440265" y="3454003"/>
                  <a:pt x="354985" y="3407569"/>
                </a:cubicBezTo>
                <a:cubicBezTo>
                  <a:pt x="550420" y="3382565"/>
                  <a:pt x="347878" y="3296841"/>
                  <a:pt x="415392" y="3243263"/>
                </a:cubicBezTo>
                <a:cubicBezTo>
                  <a:pt x="553973" y="3221831"/>
                  <a:pt x="664128" y="3393282"/>
                  <a:pt x="852456" y="3343275"/>
                </a:cubicBezTo>
                <a:cubicBezTo>
                  <a:pt x="625041" y="3196828"/>
                  <a:pt x="369198" y="3150393"/>
                  <a:pt x="202190" y="2953940"/>
                </a:cubicBezTo>
                <a:cubicBezTo>
                  <a:pt x="241277" y="2911078"/>
                  <a:pt x="280364" y="2953940"/>
                  <a:pt x="312344" y="2936081"/>
                </a:cubicBezTo>
                <a:cubicBezTo>
                  <a:pt x="312344" y="2925365"/>
                  <a:pt x="685448" y="2993232"/>
                  <a:pt x="706768" y="2714625"/>
                </a:cubicBezTo>
                <a:cubicBezTo>
                  <a:pt x="713875" y="2714625"/>
                  <a:pt x="720982" y="2714625"/>
                  <a:pt x="728088" y="2703909"/>
                </a:cubicBezTo>
                <a:cubicBezTo>
                  <a:pt x="767175" y="2664619"/>
                  <a:pt x="731642" y="2571750"/>
                  <a:pt x="795602" y="2564606"/>
                </a:cubicBezTo>
                <a:cubicBezTo>
                  <a:pt x="866670" y="2557462"/>
                  <a:pt x="934184" y="2525315"/>
                  <a:pt x="1008804" y="2543175"/>
                </a:cubicBezTo>
                <a:cubicBezTo>
                  <a:pt x="1065658" y="2557462"/>
                  <a:pt x="1126065" y="2575322"/>
                  <a:pt x="1186473" y="2575322"/>
                </a:cubicBezTo>
                <a:cubicBezTo>
                  <a:pt x="1250433" y="2575322"/>
                  <a:pt x="1339267" y="2696766"/>
                  <a:pt x="1378355" y="2536031"/>
                </a:cubicBezTo>
                <a:cubicBezTo>
                  <a:pt x="1378355" y="2528888"/>
                  <a:pt x="1488509" y="2546747"/>
                  <a:pt x="1548916" y="2553891"/>
                </a:cubicBezTo>
                <a:cubicBezTo>
                  <a:pt x="1598663" y="2561035"/>
                  <a:pt x="1659071" y="2593181"/>
                  <a:pt x="1694604" y="2528888"/>
                </a:cubicBezTo>
                <a:cubicBezTo>
                  <a:pt x="1712371" y="2489596"/>
                  <a:pt x="1627090" y="2418159"/>
                  <a:pt x="1552469" y="2411015"/>
                </a:cubicBezTo>
                <a:cubicBezTo>
                  <a:pt x="1484956" y="2403872"/>
                  <a:pt x="1417442" y="2396728"/>
                  <a:pt x="1353481" y="2411015"/>
                </a:cubicBezTo>
                <a:cubicBezTo>
                  <a:pt x="1275307" y="2428875"/>
                  <a:pt x="1232666" y="2400300"/>
                  <a:pt x="1211346" y="2336007"/>
                </a:cubicBezTo>
                <a:cubicBezTo>
                  <a:pt x="1186473" y="2268141"/>
                  <a:pt x="1140279" y="2232422"/>
                  <a:pt x="1076318" y="2200275"/>
                </a:cubicBezTo>
                <a:cubicBezTo>
                  <a:pt x="919970" y="2121694"/>
                  <a:pt x="770729" y="2028825"/>
                  <a:pt x="600167" y="1982390"/>
                </a:cubicBezTo>
                <a:cubicBezTo>
                  <a:pt x="568187" y="1975246"/>
                  <a:pt x="529100" y="1960959"/>
                  <a:pt x="514886" y="1900238"/>
                </a:cubicBezTo>
                <a:cubicBezTo>
                  <a:pt x="976824" y="1993106"/>
                  <a:pt x="1396121" y="2232422"/>
                  <a:pt x="1872273" y="2218135"/>
                </a:cubicBezTo>
                <a:cubicBezTo>
                  <a:pt x="1744351" y="2143125"/>
                  <a:pt x="1591557" y="2139554"/>
                  <a:pt x="1452975" y="2085975"/>
                </a:cubicBezTo>
                <a:cubicBezTo>
                  <a:pt x="1552469" y="2046685"/>
                  <a:pt x="1644857" y="2089547"/>
                  <a:pt x="1737245" y="2110978"/>
                </a:cubicBezTo>
                <a:cubicBezTo>
                  <a:pt x="1815419" y="2128837"/>
                  <a:pt x="1886486" y="2132410"/>
                  <a:pt x="1893593" y="2021681"/>
                </a:cubicBezTo>
                <a:cubicBezTo>
                  <a:pt x="1893593" y="2010965"/>
                  <a:pt x="1893593" y="2003821"/>
                  <a:pt x="1893593" y="1993106"/>
                </a:cubicBezTo>
                <a:cubicBezTo>
                  <a:pt x="1865166" y="1946672"/>
                  <a:pt x="1826079" y="1925240"/>
                  <a:pt x="1776332" y="1910953"/>
                </a:cubicBezTo>
                <a:cubicBezTo>
                  <a:pt x="1747905" y="1903809"/>
                  <a:pt x="1708818" y="1889522"/>
                  <a:pt x="1708818" y="1857375"/>
                </a:cubicBezTo>
                <a:cubicBezTo>
                  <a:pt x="1712371" y="1735931"/>
                  <a:pt x="1616430" y="1700212"/>
                  <a:pt x="1524043" y="1664493"/>
                </a:cubicBezTo>
                <a:cubicBezTo>
                  <a:pt x="1573790" y="1603772"/>
                  <a:pt x="1616430" y="1646635"/>
                  <a:pt x="1655517" y="1643062"/>
                </a:cubicBezTo>
                <a:cubicBezTo>
                  <a:pt x="1680391" y="1639491"/>
                  <a:pt x="1705264" y="1635919"/>
                  <a:pt x="1705264" y="1603772"/>
                </a:cubicBezTo>
                <a:cubicBezTo>
                  <a:pt x="1705264" y="1578769"/>
                  <a:pt x="1694604" y="1546622"/>
                  <a:pt x="1669731" y="1546622"/>
                </a:cubicBezTo>
                <a:cubicBezTo>
                  <a:pt x="1513383" y="1543050"/>
                  <a:pt x="1424548" y="1371600"/>
                  <a:pt x="1261093" y="1371600"/>
                </a:cubicBezTo>
                <a:cubicBezTo>
                  <a:pt x="1161599" y="1371600"/>
                  <a:pt x="1310841" y="1275159"/>
                  <a:pt x="1229113" y="1235869"/>
                </a:cubicBezTo>
                <a:cubicBezTo>
                  <a:pt x="1211346" y="1225153"/>
                  <a:pt x="1278860" y="1210866"/>
                  <a:pt x="1307287" y="1214437"/>
                </a:cubicBezTo>
                <a:cubicBezTo>
                  <a:pt x="1335714" y="1218009"/>
                  <a:pt x="1360588" y="1243013"/>
                  <a:pt x="1396121" y="1225153"/>
                </a:cubicBezTo>
                <a:cubicBezTo>
                  <a:pt x="1413888" y="1160860"/>
                  <a:pt x="1367694" y="1135856"/>
                  <a:pt x="1325054" y="1117997"/>
                </a:cubicBezTo>
                <a:cubicBezTo>
                  <a:pt x="1232666" y="1075135"/>
                  <a:pt x="1140279" y="1025129"/>
                  <a:pt x="1037231" y="1010841"/>
                </a:cubicBezTo>
                <a:cubicBezTo>
                  <a:pt x="1001698" y="1007269"/>
                  <a:pt x="980377" y="989409"/>
                  <a:pt x="983931" y="953690"/>
                </a:cubicBezTo>
                <a:cubicBezTo>
                  <a:pt x="991037" y="907256"/>
                  <a:pt x="1026571" y="921544"/>
                  <a:pt x="1054998" y="925115"/>
                </a:cubicBezTo>
                <a:cubicBezTo>
                  <a:pt x="1072765" y="928688"/>
                  <a:pt x="1090532" y="939403"/>
                  <a:pt x="1108299" y="914400"/>
                </a:cubicBezTo>
                <a:cubicBezTo>
                  <a:pt x="692555" y="660797"/>
                  <a:pt x="472246" y="675085"/>
                  <a:pt x="6755" y="467915"/>
                </a:cubicBezTo>
                <a:cubicBezTo>
                  <a:pt x="109802" y="428625"/>
                  <a:pt x="184423" y="457200"/>
                  <a:pt x="255490" y="464344"/>
                </a:cubicBezTo>
                <a:cubicBezTo>
                  <a:pt x="433159" y="482203"/>
                  <a:pt x="323004" y="514350"/>
                  <a:pt x="500673" y="535781"/>
                </a:cubicBezTo>
                <a:cubicBezTo>
                  <a:pt x="585954" y="546497"/>
                  <a:pt x="664128" y="582216"/>
                  <a:pt x="760069" y="525066"/>
                </a:cubicBezTo>
                <a:cubicBezTo>
                  <a:pt x="824029" y="485775"/>
                  <a:pt x="927077" y="528637"/>
                  <a:pt x="1005251" y="560785"/>
                </a:cubicBezTo>
                <a:cubicBezTo>
                  <a:pt x="1069212" y="589360"/>
                  <a:pt x="1133172" y="596503"/>
                  <a:pt x="1218453" y="560785"/>
                </a:cubicBezTo>
                <a:cubicBezTo>
                  <a:pt x="1140279" y="539354"/>
                  <a:pt x="1079872" y="521494"/>
                  <a:pt x="1019464" y="507206"/>
                </a:cubicBezTo>
                <a:cubicBezTo>
                  <a:pt x="969717" y="496491"/>
                  <a:pt x="941290" y="471488"/>
                  <a:pt x="944844" y="417909"/>
                </a:cubicBezTo>
                <a:cubicBezTo>
                  <a:pt x="944844" y="389334"/>
                  <a:pt x="934184" y="350044"/>
                  <a:pt x="969717" y="335757"/>
                </a:cubicBezTo>
                <a:cubicBezTo>
                  <a:pt x="998144" y="321469"/>
                  <a:pt x="1037231" y="335757"/>
                  <a:pt x="1051445" y="360759"/>
                </a:cubicBezTo>
                <a:cubicBezTo>
                  <a:pt x="1069212" y="407194"/>
                  <a:pt x="1086978" y="450056"/>
                  <a:pt x="1147386" y="453629"/>
                </a:cubicBezTo>
                <a:cubicBezTo>
                  <a:pt x="1229113" y="460771"/>
                  <a:pt x="1182919" y="432197"/>
                  <a:pt x="1168706" y="396478"/>
                </a:cubicBezTo>
                <a:cubicBezTo>
                  <a:pt x="1154492" y="357188"/>
                  <a:pt x="1197133" y="346472"/>
                  <a:pt x="1225560" y="353615"/>
                </a:cubicBezTo>
                <a:cubicBezTo>
                  <a:pt x="1332161" y="385763"/>
                  <a:pt x="1442315" y="328613"/>
                  <a:pt x="1552469" y="375047"/>
                </a:cubicBezTo>
                <a:cubicBezTo>
                  <a:pt x="1524043" y="260747"/>
                  <a:pt x="1463635" y="210741"/>
                  <a:pt x="1335714" y="192881"/>
                </a:cubicBezTo>
                <a:cubicBezTo>
                  <a:pt x="1289520" y="189310"/>
                  <a:pt x="1239773" y="196453"/>
                  <a:pt x="1197133" y="164306"/>
                </a:cubicBezTo>
                <a:cubicBezTo>
                  <a:pt x="1172259" y="146447"/>
                  <a:pt x="1147386" y="125016"/>
                  <a:pt x="1165153" y="89297"/>
                </a:cubicBezTo>
                <a:cubicBezTo>
                  <a:pt x="1175813" y="64294"/>
                  <a:pt x="1204239" y="64294"/>
                  <a:pt x="1229113" y="71437"/>
                </a:cubicBezTo>
                <a:cubicBezTo>
                  <a:pt x="1332161" y="110728"/>
                  <a:pt x="1442315" y="121444"/>
                  <a:pt x="1548916" y="135731"/>
                </a:cubicBezTo>
                <a:cubicBezTo>
                  <a:pt x="1566683" y="139303"/>
                  <a:pt x="1584450" y="146447"/>
                  <a:pt x="1602217" y="110728"/>
                </a:cubicBezTo>
                <a:cubicBezTo>
                  <a:pt x="1477849" y="78581"/>
                  <a:pt x="1357034" y="35719"/>
                  <a:pt x="1232666" y="0"/>
                </a:cubicBezTo>
                <a:close/>
              </a:path>
            </a:pathLst>
          </a:custGeom>
        </p:spPr>
      </p:pic>
    </p:spTree>
    <p:extLst>
      <p:ext uri="{BB962C8B-B14F-4D97-AF65-F5344CB8AC3E}">
        <p14:creationId xmlns:p14="http://schemas.microsoft.com/office/powerpoint/2010/main" val="33520118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3" name="Rectangle 112">
            <a:extLst>
              <a:ext uri="{FF2B5EF4-FFF2-40B4-BE49-F238E27FC236}">
                <a16:creationId xmlns:a16="http://schemas.microsoft.com/office/drawing/2014/main" id="{06DA9DF9-31F7-4056-B42E-878CC9241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ctrTitle"/>
          </p:nvPr>
        </p:nvSpPr>
        <p:spPr>
          <a:xfrm>
            <a:off x="643468" y="643467"/>
            <a:ext cx="4620584" cy="4567137"/>
          </a:xfrm>
        </p:spPr>
        <p:txBody>
          <a:bodyPr>
            <a:normAutofit/>
          </a:bodyPr>
          <a:lstStyle/>
          <a:p>
            <a:r>
              <a:rPr lang="en-US"/>
              <a:t>Sign Up / Register</a:t>
            </a:r>
          </a:p>
        </p:txBody>
      </p:sp>
      <p:pic>
        <p:nvPicPr>
          <p:cNvPr id="11" name="Picture 11" descr="Two people looking at a computer&#10;&#10;Description automatically generated">
            <a:extLst>
              <a:ext uri="{FF2B5EF4-FFF2-40B4-BE49-F238E27FC236}">
                <a16:creationId xmlns:a16="http://schemas.microsoft.com/office/drawing/2014/main" id="{0FC1518B-D63D-5A9A-8F99-603609882F64}"/>
              </a:ext>
            </a:extLst>
          </p:cNvPr>
          <p:cNvPicPr>
            <a:picLocks noChangeAspect="1"/>
          </p:cNvPicPr>
          <p:nvPr/>
        </p:nvPicPr>
        <p:blipFill rotWithShape="1">
          <a:blip r:embed="rId2"/>
          <a:srcRect l="4146" r="37816" b="-1"/>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1220524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3" name="Freeform: Shape 62">
            <a:extLst>
              <a:ext uri="{FF2B5EF4-FFF2-40B4-BE49-F238E27FC236}">
                <a16:creationId xmlns:a16="http://schemas.microsoft.com/office/drawing/2014/main" id="{13B7BB51-92B8-4089-8DAB-1202A4D1C6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315111"/>
            <a:ext cx="3021543" cy="1435442"/>
          </a:xfrm>
          <a:custGeom>
            <a:avLst/>
            <a:gdLst/>
            <a:ahLst/>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useBgFill="1">
        <p:nvSpPr>
          <p:cNvPr id="74" name="Rectangle 64">
            <a:extLst>
              <a:ext uri="{FF2B5EF4-FFF2-40B4-BE49-F238E27FC236}">
                <a16:creationId xmlns:a16="http://schemas.microsoft.com/office/drawing/2014/main" id="{BEC393DE-1394-4E5E-8479-8B46B8EE7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66">
            <a:extLst>
              <a:ext uri="{FF2B5EF4-FFF2-40B4-BE49-F238E27FC236}">
                <a16:creationId xmlns:a16="http://schemas.microsoft.com/office/drawing/2014/main" id="{033334BC-A5C9-4E98-B2FE-3FB7AD4D0E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ctrTitle" idx="4294967295"/>
          </p:nvPr>
        </p:nvSpPr>
        <p:spPr>
          <a:xfrm>
            <a:off x="838200" y="713312"/>
            <a:ext cx="3200400" cy="5431376"/>
          </a:xfrm>
        </p:spPr>
        <p:txBody>
          <a:bodyPr vert="horz" lIns="91440" tIns="45720" rIns="91440" bIns="45720" rtlCol="0" anchor="ctr">
            <a:normAutofit/>
          </a:bodyPr>
          <a:lstStyle/>
          <a:p>
            <a:r>
              <a:rPr lang="en-US" sz="3400" dirty="0"/>
              <a:t>Functionalities</a:t>
            </a:r>
          </a:p>
        </p:txBody>
      </p:sp>
      <p:sp useBgFill="1">
        <p:nvSpPr>
          <p:cNvPr id="76" name="Freeform: Shape 68">
            <a:extLst>
              <a:ext uri="{FF2B5EF4-FFF2-40B4-BE49-F238E27FC236}">
                <a16:creationId xmlns:a16="http://schemas.microsoft.com/office/drawing/2014/main" id="{F7BB91D9-FCCF-4464-A06C-903EF4F376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44081" y="-3482"/>
            <a:ext cx="8047921" cy="6861482"/>
          </a:xfrm>
          <a:custGeom>
            <a:avLst/>
            <a:gdLst>
              <a:gd name="connsiteX0" fmla="*/ 58769 w 8047921"/>
              <a:gd name="connsiteY0" fmla="*/ 4239616 h 6861482"/>
              <a:gd name="connsiteX1" fmla="*/ 58894 w 8047921"/>
              <a:gd name="connsiteY1" fmla="*/ 4240495 h 6861482"/>
              <a:gd name="connsiteX2" fmla="*/ 59045 w 8047921"/>
              <a:gd name="connsiteY2" fmla="*/ 4241609 h 6861482"/>
              <a:gd name="connsiteX3" fmla="*/ 527473 w 8047921"/>
              <a:gd name="connsiteY3" fmla="*/ 0 h 6861482"/>
              <a:gd name="connsiteX4" fmla="*/ 8047921 w 8047921"/>
              <a:gd name="connsiteY4" fmla="*/ 0 h 6861482"/>
              <a:gd name="connsiteX5" fmla="*/ 8047921 w 8047921"/>
              <a:gd name="connsiteY5" fmla="*/ 6861482 h 6861482"/>
              <a:gd name="connsiteX6" fmla="*/ 1319860 w 8047921"/>
              <a:gd name="connsiteY6" fmla="*/ 6861482 h 6861482"/>
              <a:gd name="connsiteX7" fmla="*/ 1297994 w 8047921"/>
              <a:gd name="connsiteY7" fmla="*/ 6831011 h 6861482"/>
              <a:gd name="connsiteX8" fmla="*/ 1024504 w 8047921"/>
              <a:gd name="connsiteY8" fmla="*/ 6405892 h 6861482"/>
              <a:gd name="connsiteX9" fmla="*/ 843366 w 8047921"/>
              <a:gd name="connsiteY9" fmla="*/ 6082357 h 6861482"/>
              <a:gd name="connsiteX10" fmla="*/ 690198 w 8047921"/>
              <a:gd name="connsiteY10" fmla="*/ 5793573 h 6861482"/>
              <a:gd name="connsiteX11" fmla="*/ 777021 w 8047921"/>
              <a:gd name="connsiteY11" fmla="*/ 5729320 h 6861482"/>
              <a:gd name="connsiteX12" fmla="*/ 670606 w 8047921"/>
              <a:gd name="connsiteY12" fmla="*/ 5463560 h 6861482"/>
              <a:gd name="connsiteX13" fmla="*/ 332307 w 8047921"/>
              <a:gd name="connsiteY13" fmla="*/ 4640688 h 6861482"/>
              <a:gd name="connsiteX14" fmla="*/ 178764 w 8047921"/>
              <a:gd name="connsiteY14" fmla="*/ 4440302 h 6861482"/>
              <a:gd name="connsiteX15" fmla="*/ 102405 w 8047921"/>
              <a:gd name="connsiteY15" fmla="*/ 4371063 h 6861482"/>
              <a:gd name="connsiteX16" fmla="*/ 82464 w 8047921"/>
              <a:gd name="connsiteY16" fmla="*/ 4327380 h 6861482"/>
              <a:gd name="connsiteX17" fmla="*/ 72595 w 8047921"/>
              <a:gd name="connsiteY17" fmla="*/ 4327380 h 6861482"/>
              <a:gd name="connsiteX18" fmla="*/ 71105 w 8047921"/>
              <a:gd name="connsiteY18" fmla="*/ 4319440 h 6861482"/>
              <a:gd name="connsiteX19" fmla="*/ 63234 w 8047921"/>
              <a:gd name="connsiteY19" fmla="*/ 4265601 h 6861482"/>
              <a:gd name="connsiteX20" fmla="*/ 58391 w 8047921"/>
              <a:gd name="connsiteY20" fmla="*/ 4236887 h 6861482"/>
              <a:gd name="connsiteX21" fmla="*/ 58769 w 8047921"/>
              <a:gd name="connsiteY21" fmla="*/ 4239616 h 6861482"/>
              <a:gd name="connsiteX22" fmla="*/ 57161 w 8047921"/>
              <a:gd name="connsiteY22" fmla="*/ 4228245 h 6861482"/>
              <a:gd name="connsiteX23" fmla="*/ 55444 w 8047921"/>
              <a:gd name="connsiteY23" fmla="*/ 4216187 h 6861482"/>
              <a:gd name="connsiteX24" fmla="*/ 57173 w 8047921"/>
              <a:gd name="connsiteY24" fmla="*/ 4216187 h 6861482"/>
              <a:gd name="connsiteX25" fmla="*/ 46978 w 8047921"/>
              <a:gd name="connsiteY25" fmla="*/ 4153970 h 6861482"/>
              <a:gd name="connsiteX26" fmla="*/ 23198 w 8047921"/>
              <a:gd name="connsiteY26" fmla="*/ 4042035 h 6861482"/>
              <a:gd name="connsiteX27" fmla="*/ 12577 w 8047921"/>
              <a:gd name="connsiteY27" fmla="*/ 4017890 h 6861482"/>
              <a:gd name="connsiteX28" fmla="*/ 144506 w 8047921"/>
              <a:gd name="connsiteY28" fmla="*/ 3860429 h 6861482"/>
              <a:gd name="connsiteX29" fmla="*/ 22695 w 8047921"/>
              <a:gd name="connsiteY29" fmla="*/ 3800021 h 6861482"/>
              <a:gd name="connsiteX30" fmla="*/ 24220 w 8047921"/>
              <a:gd name="connsiteY30" fmla="*/ 3771718 h 6861482"/>
              <a:gd name="connsiteX31" fmla="*/ 27584 w 8047921"/>
              <a:gd name="connsiteY31" fmla="*/ 3757935 h 6861482"/>
              <a:gd name="connsiteX32" fmla="*/ 33375 w 8047921"/>
              <a:gd name="connsiteY32" fmla="*/ 3747325 h 6861482"/>
              <a:gd name="connsiteX33" fmla="*/ 77078 w 8047921"/>
              <a:gd name="connsiteY33" fmla="*/ 3705028 h 6861482"/>
              <a:gd name="connsiteX34" fmla="*/ 31331 w 8047921"/>
              <a:gd name="connsiteY34" fmla="*/ 3445525 h 6861482"/>
              <a:gd name="connsiteX35" fmla="*/ 3341 w 8047921"/>
              <a:gd name="connsiteY35" fmla="*/ 3405686 h 6861482"/>
              <a:gd name="connsiteX36" fmla="*/ 0 w 8047921"/>
              <a:gd name="connsiteY36" fmla="*/ 3393684 h 6861482"/>
              <a:gd name="connsiteX37" fmla="*/ 5588 w 8047921"/>
              <a:gd name="connsiteY37" fmla="*/ 3363918 h 6861482"/>
              <a:gd name="connsiteX38" fmla="*/ 28563 w 8047921"/>
              <a:gd name="connsiteY38" fmla="*/ 3279721 h 6861482"/>
              <a:gd name="connsiteX39" fmla="*/ 31618 w 8047921"/>
              <a:gd name="connsiteY39" fmla="*/ 3274732 h 6861482"/>
              <a:gd name="connsiteX40" fmla="*/ 54143 w 8047921"/>
              <a:gd name="connsiteY40" fmla="*/ 3204655 h 6861482"/>
              <a:gd name="connsiteX41" fmla="*/ 54066 w 8047921"/>
              <a:gd name="connsiteY41" fmla="*/ 3198166 h 6861482"/>
              <a:gd name="connsiteX42" fmla="*/ 59893 w 8047921"/>
              <a:gd name="connsiteY42" fmla="*/ 3181568 h 6861482"/>
              <a:gd name="connsiteX43" fmla="*/ 182871 w 8047921"/>
              <a:gd name="connsiteY43" fmla="*/ 3024678 h 6861482"/>
              <a:gd name="connsiteX44" fmla="*/ 305944 w 8047921"/>
              <a:gd name="connsiteY44" fmla="*/ 2810127 h 6861482"/>
              <a:gd name="connsiteX45" fmla="*/ 326259 w 8047921"/>
              <a:gd name="connsiteY45" fmla="*/ 2596949 h 6861482"/>
              <a:gd name="connsiteX46" fmla="*/ 556280 w 8047921"/>
              <a:gd name="connsiteY46" fmla="*/ 2524080 h 6861482"/>
              <a:gd name="connsiteX47" fmla="*/ 358274 w 8047921"/>
              <a:gd name="connsiteY47" fmla="*/ 2014028 h 6861482"/>
              <a:gd name="connsiteX48" fmla="*/ 340119 w 8047921"/>
              <a:gd name="connsiteY48" fmla="*/ 1914129 h 6861482"/>
              <a:gd name="connsiteX49" fmla="*/ 478258 w 8047921"/>
              <a:gd name="connsiteY49" fmla="*/ 1606217 h 6861482"/>
              <a:gd name="connsiteX50" fmla="*/ 500664 w 8047921"/>
              <a:gd name="connsiteY50" fmla="*/ 1556554 h 6861482"/>
              <a:gd name="connsiteX51" fmla="*/ 551219 w 8047921"/>
              <a:gd name="connsiteY51" fmla="*/ 1459414 h 6861482"/>
              <a:gd name="connsiteX52" fmla="*/ 687152 w 8047921"/>
              <a:gd name="connsiteY52" fmla="*/ 1466109 h 6861482"/>
              <a:gd name="connsiteX53" fmla="*/ 619370 w 8047921"/>
              <a:gd name="connsiteY53" fmla="*/ 1372761 h 6861482"/>
              <a:gd name="connsiteX54" fmla="*/ 491520 w 8047921"/>
              <a:gd name="connsiteY54" fmla="*/ 1080052 h 6861482"/>
              <a:gd name="connsiteX55" fmla="*/ 589761 w 8047921"/>
              <a:gd name="connsiteY55" fmla="*/ 854014 h 6861482"/>
              <a:gd name="connsiteX56" fmla="*/ 617929 w 8047921"/>
              <a:gd name="connsiteY56" fmla="*/ 821285 h 6861482"/>
              <a:gd name="connsiteX57" fmla="*/ 583503 w 8047921"/>
              <a:gd name="connsiteY57" fmla="*/ 760897 h 6861482"/>
              <a:gd name="connsiteX58" fmla="*/ 515241 w 8047921"/>
              <a:gd name="connsiteY58" fmla="*/ 560313 h 6861482"/>
              <a:gd name="connsiteX59" fmla="*/ 480798 w 8047921"/>
              <a:gd name="connsiteY59" fmla="*/ 423850 h 6861482"/>
              <a:gd name="connsiteX60" fmla="*/ 436755 w 8047921"/>
              <a:gd name="connsiteY60" fmla="*/ 361124 h 6861482"/>
              <a:gd name="connsiteX61" fmla="*/ 428051 w 8047921"/>
              <a:gd name="connsiteY61" fmla="*/ 314763 h 6861482"/>
              <a:gd name="connsiteX62" fmla="*/ 457954 w 8047921"/>
              <a:gd name="connsiteY62" fmla="*/ 104693 h 6861482"/>
              <a:gd name="connsiteX63" fmla="*/ 472694 w 8047921"/>
              <a:gd name="connsiteY63" fmla="*/ 52392 h 6861482"/>
              <a:gd name="connsiteX64" fmla="*/ 512572 w 8047921"/>
              <a:gd name="connsiteY64" fmla="*/ 23688 h 6861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8047921" h="6861482">
                <a:moveTo>
                  <a:pt x="58769" y="4239616"/>
                </a:moveTo>
                <a:lnTo>
                  <a:pt x="58894" y="4240495"/>
                </a:lnTo>
                <a:cubicBezTo>
                  <a:pt x="59164" y="4242428"/>
                  <a:pt x="59171" y="4242505"/>
                  <a:pt x="59045" y="4241609"/>
                </a:cubicBezTo>
                <a:close/>
                <a:moveTo>
                  <a:pt x="527473" y="0"/>
                </a:moveTo>
                <a:lnTo>
                  <a:pt x="8047921" y="0"/>
                </a:lnTo>
                <a:lnTo>
                  <a:pt x="8047921" y="6861482"/>
                </a:lnTo>
                <a:lnTo>
                  <a:pt x="1319860" y="6861482"/>
                </a:lnTo>
                <a:lnTo>
                  <a:pt x="1297994" y="6831011"/>
                </a:lnTo>
                <a:cubicBezTo>
                  <a:pt x="1121436" y="6580901"/>
                  <a:pt x="1026069" y="6413841"/>
                  <a:pt x="1024504" y="6405892"/>
                </a:cubicBezTo>
                <a:cubicBezTo>
                  <a:pt x="995790" y="6256850"/>
                  <a:pt x="915502" y="6175982"/>
                  <a:pt x="843366" y="6082357"/>
                </a:cubicBezTo>
                <a:cubicBezTo>
                  <a:pt x="780556" y="6000311"/>
                  <a:pt x="713540" y="5913360"/>
                  <a:pt x="690198" y="5793573"/>
                </a:cubicBezTo>
                <a:cubicBezTo>
                  <a:pt x="659374" y="5634705"/>
                  <a:pt x="756440" y="5782527"/>
                  <a:pt x="777021" y="5729320"/>
                </a:cubicBezTo>
                <a:cubicBezTo>
                  <a:pt x="741019" y="5642157"/>
                  <a:pt x="683667" y="5556007"/>
                  <a:pt x="670606" y="5463560"/>
                </a:cubicBezTo>
                <a:cubicBezTo>
                  <a:pt x="624014" y="5129308"/>
                  <a:pt x="509280" y="4866180"/>
                  <a:pt x="332307" y="4640688"/>
                </a:cubicBezTo>
                <a:cubicBezTo>
                  <a:pt x="281557" y="4575550"/>
                  <a:pt x="249914" y="4473150"/>
                  <a:pt x="178764" y="4440302"/>
                </a:cubicBezTo>
                <a:cubicBezTo>
                  <a:pt x="144180" y="4424583"/>
                  <a:pt x="119969" y="4400506"/>
                  <a:pt x="102405" y="4371063"/>
                </a:cubicBezTo>
                <a:lnTo>
                  <a:pt x="82464" y="4327380"/>
                </a:lnTo>
                <a:lnTo>
                  <a:pt x="72595" y="4327380"/>
                </a:lnTo>
                <a:lnTo>
                  <a:pt x="71105" y="4319440"/>
                </a:lnTo>
                <a:cubicBezTo>
                  <a:pt x="68098" y="4300784"/>
                  <a:pt x="63569" y="4267782"/>
                  <a:pt x="63234" y="4265601"/>
                </a:cubicBezTo>
                <a:cubicBezTo>
                  <a:pt x="56185" y="4219786"/>
                  <a:pt x="57328" y="4229054"/>
                  <a:pt x="58391" y="4236887"/>
                </a:cubicBezTo>
                <a:lnTo>
                  <a:pt x="58769" y="4239616"/>
                </a:lnTo>
                <a:lnTo>
                  <a:pt x="57161" y="4228245"/>
                </a:lnTo>
                <a:lnTo>
                  <a:pt x="55444" y="4216187"/>
                </a:lnTo>
                <a:lnTo>
                  <a:pt x="57173" y="4216187"/>
                </a:lnTo>
                <a:lnTo>
                  <a:pt x="46978" y="4153970"/>
                </a:lnTo>
                <a:cubicBezTo>
                  <a:pt x="41098" y="4115040"/>
                  <a:pt x="34414" y="4076730"/>
                  <a:pt x="23198" y="4042035"/>
                </a:cubicBezTo>
                <a:lnTo>
                  <a:pt x="12577" y="4017890"/>
                </a:lnTo>
                <a:lnTo>
                  <a:pt x="144506" y="3860429"/>
                </a:lnTo>
                <a:cubicBezTo>
                  <a:pt x="103351" y="3777846"/>
                  <a:pt x="58276" y="3834526"/>
                  <a:pt x="22695" y="3800021"/>
                </a:cubicBezTo>
                <a:cubicBezTo>
                  <a:pt x="23786" y="3791627"/>
                  <a:pt x="23716" y="3781009"/>
                  <a:pt x="24220" y="3771718"/>
                </a:cubicBezTo>
                <a:lnTo>
                  <a:pt x="27584" y="3757935"/>
                </a:lnTo>
                <a:lnTo>
                  <a:pt x="33375" y="3747325"/>
                </a:lnTo>
                <a:lnTo>
                  <a:pt x="77078" y="3705028"/>
                </a:lnTo>
                <a:cubicBezTo>
                  <a:pt x="173055" y="3608961"/>
                  <a:pt x="158512" y="3588143"/>
                  <a:pt x="31331" y="3445525"/>
                </a:cubicBezTo>
                <a:cubicBezTo>
                  <a:pt x="18649" y="3431228"/>
                  <a:pt x="9488" y="3418102"/>
                  <a:pt x="3341" y="3405686"/>
                </a:cubicBezTo>
                <a:lnTo>
                  <a:pt x="0" y="3393684"/>
                </a:lnTo>
                <a:lnTo>
                  <a:pt x="5588" y="3363918"/>
                </a:lnTo>
                <a:lnTo>
                  <a:pt x="28563" y="3279721"/>
                </a:lnTo>
                <a:lnTo>
                  <a:pt x="31618" y="3274732"/>
                </a:lnTo>
                <a:cubicBezTo>
                  <a:pt x="41998" y="3256804"/>
                  <a:pt x="51127" y="3236251"/>
                  <a:pt x="54143" y="3204655"/>
                </a:cubicBezTo>
                <a:lnTo>
                  <a:pt x="54066" y="3198166"/>
                </a:lnTo>
                <a:lnTo>
                  <a:pt x="59893" y="3181568"/>
                </a:lnTo>
                <a:cubicBezTo>
                  <a:pt x="95562" y="3088781"/>
                  <a:pt x="138958" y="3020054"/>
                  <a:pt x="182871" y="3024678"/>
                </a:cubicBezTo>
                <a:cubicBezTo>
                  <a:pt x="138662" y="2798901"/>
                  <a:pt x="138662" y="2798901"/>
                  <a:pt x="305944" y="2810127"/>
                </a:cubicBezTo>
                <a:cubicBezTo>
                  <a:pt x="246290" y="2658988"/>
                  <a:pt x="247386" y="2624324"/>
                  <a:pt x="326259" y="2596949"/>
                </a:cubicBezTo>
                <a:cubicBezTo>
                  <a:pt x="402195" y="2570407"/>
                  <a:pt x="485357" y="2575904"/>
                  <a:pt x="556280" y="2524080"/>
                </a:cubicBezTo>
                <a:cubicBezTo>
                  <a:pt x="498302" y="2335317"/>
                  <a:pt x="486850" y="2130710"/>
                  <a:pt x="358274" y="2014028"/>
                </a:cubicBezTo>
                <a:cubicBezTo>
                  <a:pt x="338015" y="1995898"/>
                  <a:pt x="325730" y="1940125"/>
                  <a:pt x="340119" y="1914129"/>
                </a:cubicBezTo>
                <a:cubicBezTo>
                  <a:pt x="391157" y="1817105"/>
                  <a:pt x="329468" y="1592503"/>
                  <a:pt x="478258" y="1606217"/>
                </a:cubicBezTo>
                <a:cubicBezTo>
                  <a:pt x="496627" y="1607581"/>
                  <a:pt x="514137" y="1590108"/>
                  <a:pt x="500664" y="1556554"/>
                </a:cubicBezTo>
                <a:cubicBezTo>
                  <a:pt x="454384" y="1442049"/>
                  <a:pt x="514266" y="1463610"/>
                  <a:pt x="551219" y="1459414"/>
                </a:cubicBezTo>
                <a:cubicBezTo>
                  <a:pt x="595940" y="1454776"/>
                  <a:pt x="644530" y="1511622"/>
                  <a:pt x="687152" y="1466109"/>
                </a:cubicBezTo>
                <a:cubicBezTo>
                  <a:pt x="679388" y="1405223"/>
                  <a:pt x="643786" y="1397333"/>
                  <a:pt x="619370" y="1372761"/>
                </a:cubicBezTo>
                <a:cubicBezTo>
                  <a:pt x="548020" y="1300280"/>
                  <a:pt x="490448" y="1221065"/>
                  <a:pt x="491520" y="1080052"/>
                </a:cubicBezTo>
                <a:cubicBezTo>
                  <a:pt x="492222" y="966113"/>
                  <a:pt x="487698" y="864105"/>
                  <a:pt x="589761" y="854014"/>
                </a:cubicBezTo>
                <a:cubicBezTo>
                  <a:pt x="605798" y="852486"/>
                  <a:pt x="614435" y="839840"/>
                  <a:pt x="617929" y="821285"/>
                </a:cubicBezTo>
                <a:cubicBezTo>
                  <a:pt x="606975" y="799992"/>
                  <a:pt x="596528" y="778040"/>
                  <a:pt x="583503" y="760897"/>
                </a:cubicBezTo>
                <a:cubicBezTo>
                  <a:pt x="539748" y="704450"/>
                  <a:pt x="526482" y="633687"/>
                  <a:pt x="515241" y="560313"/>
                </a:cubicBezTo>
                <a:cubicBezTo>
                  <a:pt x="508001" y="513531"/>
                  <a:pt x="499292" y="467166"/>
                  <a:pt x="480798" y="423850"/>
                </a:cubicBezTo>
                <a:cubicBezTo>
                  <a:pt x="469533" y="397046"/>
                  <a:pt x="455191" y="375704"/>
                  <a:pt x="436755" y="361124"/>
                </a:cubicBezTo>
                <a:cubicBezTo>
                  <a:pt x="420701" y="347903"/>
                  <a:pt x="416284" y="334407"/>
                  <a:pt x="428051" y="314763"/>
                </a:cubicBezTo>
                <a:cubicBezTo>
                  <a:pt x="461326" y="258432"/>
                  <a:pt x="476043" y="191375"/>
                  <a:pt x="457954" y="104693"/>
                </a:cubicBezTo>
                <a:cubicBezTo>
                  <a:pt x="452484" y="78523"/>
                  <a:pt x="457495" y="58007"/>
                  <a:pt x="472694" y="52392"/>
                </a:cubicBezTo>
                <a:cubicBezTo>
                  <a:pt x="488509" y="46345"/>
                  <a:pt x="501512" y="36363"/>
                  <a:pt x="512572" y="23688"/>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aphicFrame>
        <p:nvGraphicFramePr>
          <p:cNvPr id="18" name="Content Placeholder">
            <a:extLst>
              <a:ext uri="{FF2B5EF4-FFF2-40B4-BE49-F238E27FC236}">
                <a16:creationId xmlns:a16="http://schemas.microsoft.com/office/drawing/2014/main" id="{126BB2AA-0FFE-BCAA-65D7-37F1C25EEA0E}"/>
              </a:ext>
            </a:extLst>
          </p:cNvPr>
          <p:cNvGraphicFramePr>
            <a:graphicFrameLocks noGrp="1"/>
          </p:cNvGraphicFramePr>
          <p:nvPr>
            <p:ph idx="4294967295"/>
            <p:extLst>
              <p:ext uri="{D42A27DB-BD31-4B8C-83A1-F6EECF244321}">
                <p14:modId xmlns:p14="http://schemas.microsoft.com/office/powerpoint/2010/main" val="1807779887"/>
              </p:ext>
            </p:extLst>
          </p:nvPr>
        </p:nvGraphicFramePr>
        <p:xfrm>
          <a:off x="5550568" y="713312"/>
          <a:ext cx="5803231" cy="549498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184224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4" name="Rectangle 63">
            <a:extLst>
              <a:ext uri="{FF2B5EF4-FFF2-40B4-BE49-F238E27FC236}">
                <a16:creationId xmlns:a16="http://schemas.microsoft.com/office/drawing/2014/main" id="{06DA9DF9-31F7-4056-B42E-878CC9241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ctrTitle"/>
          </p:nvPr>
        </p:nvSpPr>
        <p:spPr>
          <a:xfrm>
            <a:off x="643468" y="643467"/>
            <a:ext cx="4620584" cy="4567137"/>
          </a:xfrm>
        </p:spPr>
        <p:txBody>
          <a:bodyPr>
            <a:normAutofit/>
          </a:bodyPr>
          <a:lstStyle/>
          <a:p>
            <a:r>
              <a:rPr lang="en-US"/>
              <a:t>Login</a:t>
            </a:r>
          </a:p>
        </p:txBody>
      </p:sp>
      <p:pic>
        <p:nvPicPr>
          <p:cNvPr id="5" name="Picture 5">
            <a:extLst>
              <a:ext uri="{FF2B5EF4-FFF2-40B4-BE49-F238E27FC236}">
                <a16:creationId xmlns:a16="http://schemas.microsoft.com/office/drawing/2014/main" id="{9E1589BD-9FD8-07B8-AF17-E4D8D7D4C0FD}"/>
              </a:ext>
            </a:extLst>
          </p:cNvPr>
          <p:cNvPicPr>
            <a:picLocks noChangeAspect="1"/>
          </p:cNvPicPr>
          <p:nvPr/>
        </p:nvPicPr>
        <p:blipFill rotWithShape="1">
          <a:blip r:embed="rId2"/>
          <a:srcRect l="20906" r="21057" b="-1"/>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3182530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Graphic 1">
            <a:extLst>
              <a:ext uri="{FF2B5EF4-FFF2-40B4-BE49-F238E27FC236}">
                <a16:creationId xmlns:a16="http://schemas.microsoft.com/office/drawing/2014/main" id="{0D57E7FA-E8FC-45AC-868F-CDC814493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2599854" y="527562"/>
            <a:ext cx="6992292" cy="5102484"/>
          </a:xfrm>
          <a:custGeom>
            <a:avLst/>
            <a:gdLst/>
            <a:ahLst/>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alpha val="20000"/>
            </a:schemeClr>
          </a:solidFill>
          <a:ln w="32707" cap="flat">
            <a:noFill/>
            <a:prstDash val="solid"/>
            <a:miter/>
          </a:ln>
        </p:spPr>
        <p:txBody>
          <a:bodyPr rtlCol="0" anchor="ctr"/>
          <a:lstStyle/>
          <a:p>
            <a:endParaRPr lang="en-US" dirty="0"/>
          </a:p>
        </p:txBody>
      </p:sp>
      <p:sp useBgFill="1">
        <p:nvSpPr>
          <p:cNvPr id="14" name="Rectangle 13">
            <a:extLst>
              <a:ext uri="{FF2B5EF4-FFF2-40B4-BE49-F238E27FC236}">
                <a16:creationId xmlns:a16="http://schemas.microsoft.com/office/drawing/2014/main" id="{FA69AAE0-49D5-4C8B-8BA2-55898C00E0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A picture containing diagram&#10;&#10;Description automatically generated">
            <a:extLst>
              <a:ext uri="{FF2B5EF4-FFF2-40B4-BE49-F238E27FC236}">
                <a16:creationId xmlns:a16="http://schemas.microsoft.com/office/drawing/2014/main" id="{FAD73199-1CFD-0DFE-3423-609813AB5DE4}"/>
              </a:ext>
            </a:extLst>
          </p:cNvPr>
          <p:cNvPicPr>
            <a:picLocks noChangeAspect="1"/>
          </p:cNvPicPr>
          <p:nvPr/>
        </p:nvPicPr>
        <p:blipFill rotWithShape="1">
          <a:blip r:embed="rId2"/>
          <a:srcRect l="25701" r="962" b="-1"/>
          <a:stretch/>
        </p:blipFill>
        <p:spPr>
          <a:xfrm>
            <a:off x="581" y="-1"/>
            <a:ext cx="6000744" cy="5462634"/>
          </a:xfrm>
          <a:custGeom>
            <a:avLst/>
            <a:gdLst/>
            <a:ahLst/>
            <a:cxnLst/>
            <a:rect l="l" t="t" r="r" b="b"/>
            <a:pathLst>
              <a:path w="7534640" h="6857984">
                <a:moveTo>
                  <a:pt x="0" y="0"/>
                </a:moveTo>
                <a:lnTo>
                  <a:pt x="7534640" y="0"/>
                </a:lnTo>
                <a:lnTo>
                  <a:pt x="7534640" y="3832811"/>
                </a:lnTo>
                <a:lnTo>
                  <a:pt x="7344853" y="3826712"/>
                </a:lnTo>
                <a:cubicBezTo>
                  <a:pt x="7344853" y="3826712"/>
                  <a:pt x="7341511" y="3826712"/>
                  <a:pt x="7341511" y="3826712"/>
                </a:cubicBezTo>
                <a:cubicBezTo>
                  <a:pt x="7274667" y="3823370"/>
                  <a:pt x="7211169" y="3823370"/>
                  <a:pt x="7144324" y="3820027"/>
                </a:cubicBezTo>
                <a:cubicBezTo>
                  <a:pt x="6913719" y="3820027"/>
                  <a:pt x="6683113" y="3820027"/>
                  <a:pt x="6455848" y="3820027"/>
                </a:cubicBezTo>
                <a:cubicBezTo>
                  <a:pt x="6231926" y="3910265"/>
                  <a:pt x="5987951" y="3833396"/>
                  <a:pt x="5767372" y="3903581"/>
                </a:cubicBezTo>
                <a:cubicBezTo>
                  <a:pt x="5533423" y="3900239"/>
                  <a:pt x="5312845" y="3970423"/>
                  <a:pt x="5082238" y="4000503"/>
                </a:cubicBezTo>
                <a:cubicBezTo>
                  <a:pt x="4908446" y="4013871"/>
                  <a:pt x="4731314" y="3997160"/>
                  <a:pt x="4570892" y="4067345"/>
                </a:cubicBezTo>
                <a:cubicBezTo>
                  <a:pt x="4447233" y="4124161"/>
                  <a:pt x="4350312" y="4197688"/>
                  <a:pt x="4483996" y="4348083"/>
                </a:cubicBezTo>
                <a:cubicBezTo>
                  <a:pt x="4644419" y="4344742"/>
                  <a:pt x="4627708" y="4598742"/>
                  <a:pt x="4788129" y="4561979"/>
                </a:cubicBezTo>
                <a:cubicBezTo>
                  <a:pt x="4754709" y="4678954"/>
                  <a:pt x="4641076" y="4618795"/>
                  <a:pt x="4600971" y="4705690"/>
                </a:cubicBezTo>
                <a:cubicBezTo>
                  <a:pt x="4684524" y="4779217"/>
                  <a:pt x="4844945" y="4725744"/>
                  <a:pt x="4871683" y="4879480"/>
                </a:cubicBezTo>
                <a:cubicBezTo>
                  <a:pt x="4838262" y="5039902"/>
                  <a:pt x="4945210" y="5019849"/>
                  <a:pt x="5032105" y="5029876"/>
                </a:cubicBezTo>
                <a:cubicBezTo>
                  <a:pt x="5239317" y="5049930"/>
                  <a:pt x="5439843" y="5063297"/>
                  <a:pt x="5643713" y="5096719"/>
                </a:cubicBezTo>
                <a:cubicBezTo>
                  <a:pt x="5693844" y="5106745"/>
                  <a:pt x="5810819" y="5083350"/>
                  <a:pt x="5800794" y="5186956"/>
                </a:cubicBezTo>
                <a:cubicBezTo>
                  <a:pt x="5790767" y="5270508"/>
                  <a:pt x="5700529" y="5240431"/>
                  <a:pt x="5643713" y="5243772"/>
                </a:cubicBezTo>
                <a:cubicBezTo>
                  <a:pt x="5329553" y="5283879"/>
                  <a:pt x="5012052" y="5220378"/>
                  <a:pt x="4701235" y="5223719"/>
                </a:cubicBezTo>
                <a:cubicBezTo>
                  <a:pt x="4664472" y="5223719"/>
                  <a:pt x="4657787" y="5334009"/>
                  <a:pt x="4577576" y="5297246"/>
                </a:cubicBezTo>
                <a:cubicBezTo>
                  <a:pt x="4788129" y="5397510"/>
                  <a:pt x="5767372" y="5424248"/>
                  <a:pt x="6094900" y="5477721"/>
                </a:cubicBezTo>
                <a:cubicBezTo>
                  <a:pt x="5754004" y="5858724"/>
                  <a:pt x="5429817" y="5628117"/>
                  <a:pt x="5159105" y="5842012"/>
                </a:cubicBezTo>
                <a:cubicBezTo>
                  <a:pt x="5159105" y="5842012"/>
                  <a:pt x="5212580" y="5842012"/>
                  <a:pt x="5443187" y="5912197"/>
                </a:cubicBezTo>
                <a:cubicBezTo>
                  <a:pt x="5627002" y="5969012"/>
                  <a:pt x="5536765" y="6049223"/>
                  <a:pt x="6001321" y="6202962"/>
                </a:cubicBezTo>
                <a:cubicBezTo>
                  <a:pt x="5824188" y="6253093"/>
                  <a:pt x="5593581" y="6156172"/>
                  <a:pt x="5506685" y="6416857"/>
                </a:cubicBezTo>
                <a:cubicBezTo>
                  <a:pt x="5643713" y="6463648"/>
                  <a:pt x="5807477" y="6420200"/>
                  <a:pt x="5904398" y="6543858"/>
                </a:cubicBezTo>
                <a:cubicBezTo>
                  <a:pt x="5934478" y="6580622"/>
                  <a:pt x="5964557" y="6604017"/>
                  <a:pt x="6001321" y="6624068"/>
                </a:cubicBezTo>
                <a:cubicBezTo>
                  <a:pt x="5984612" y="6630754"/>
                  <a:pt x="5964557" y="6637437"/>
                  <a:pt x="5951188" y="6644121"/>
                </a:cubicBezTo>
                <a:cubicBezTo>
                  <a:pt x="5977925" y="6667518"/>
                  <a:pt x="6663060" y="6794517"/>
                  <a:pt x="6836850" y="6797860"/>
                </a:cubicBezTo>
                <a:cubicBezTo>
                  <a:pt x="6761652" y="6822926"/>
                  <a:pt x="6636845" y="6844075"/>
                  <a:pt x="6553814" y="6856412"/>
                </a:cubicBezTo>
                <a:lnTo>
                  <a:pt x="6542822" y="6857984"/>
                </a:lnTo>
                <a:lnTo>
                  <a:pt x="0" y="6857984"/>
                </a:lnTo>
                <a:close/>
              </a:path>
            </a:pathLst>
          </a:custGeom>
        </p:spPr>
      </p:pic>
      <p:sp>
        <p:nvSpPr>
          <p:cNvPr id="2" name="Title"/>
          <p:cNvSpPr>
            <a:spLocks noGrp="1"/>
          </p:cNvSpPr>
          <p:nvPr>
            <p:ph type="ctrTitle" idx="4294967295"/>
          </p:nvPr>
        </p:nvSpPr>
        <p:spPr>
          <a:xfrm>
            <a:off x="6343650" y="4181474"/>
            <a:ext cx="5505814" cy="1471335"/>
          </a:xfrm>
        </p:spPr>
        <p:txBody>
          <a:bodyPr vert="horz" lIns="91440" tIns="45720" rIns="91440" bIns="45720" rtlCol="0" anchor="b">
            <a:normAutofit/>
          </a:bodyPr>
          <a:lstStyle/>
          <a:p>
            <a:r>
              <a:rPr lang="en-US" sz="4400" i="1"/>
              <a:t>SL_EDoctor.lk</a:t>
            </a:r>
          </a:p>
        </p:txBody>
      </p:sp>
      <p:pic>
        <p:nvPicPr>
          <p:cNvPr id="3" name="Picture 3" descr="Graphical user interface, website&#10;&#10;Description automatically generated">
            <a:extLst>
              <a:ext uri="{FF2B5EF4-FFF2-40B4-BE49-F238E27FC236}">
                <a16:creationId xmlns:a16="http://schemas.microsoft.com/office/drawing/2014/main" id="{E0DB017A-DA1C-5A3C-195E-B69C700DD0EE}"/>
              </a:ext>
            </a:extLst>
          </p:cNvPr>
          <p:cNvPicPr>
            <a:picLocks noChangeAspect="1"/>
          </p:cNvPicPr>
          <p:nvPr/>
        </p:nvPicPr>
        <p:blipFill rotWithShape="1">
          <a:blip r:embed="rId3"/>
          <a:srcRect l="16752" r="16667" b="16368"/>
          <a:stretch/>
        </p:blipFill>
        <p:spPr>
          <a:xfrm>
            <a:off x="6469779" y="3"/>
            <a:ext cx="5722895" cy="3074427"/>
          </a:xfrm>
          <a:custGeom>
            <a:avLst/>
            <a:gdLst/>
            <a:ahLst/>
            <a:cxnLst/>
            <a:rect l="l" t="t" r="r" b="b"/>
            <a:pathLst>
              <a:path w="4538463" h="3877247">
                <a:moveTo>
                  <a:pt x="0" y="0"/>
                </a:moveTo>
                <a:lnTo>
                  <a:pt x="4538463" y="0"/>
                </a:lnTo>
                <a:lnTo>
                  <a:pt x="4538463" y="3437173"/>
                </a:lnTo>
                <a:lnTo>
                  <a:pt x="4530710" y="3429000"/>
                </a:lnTo>
                <a:cubicBezTo>
                  <a:pt x="4370289" y="3495842"/>
                  <a:pt x="4239946" y="3686344"/>
                  <a:pt x="4056129" y="3636211"/>
                </a:cubicBezTo>
                <a:cubicBezTo>
                  <a:pt x="3872313" y="3589422"/>
                  <a:pt x="3788760" y="3830055"/>
                  <a:pt x="3618310" y="3756528"/>
                </a:cubicBezTo>
                <a:cubicBezTo>
                  <a:pt x="3394389" y="3823371"/>
                  <a:pt x="3163783" y="3823371"/>
                  <a:pt x="2933176" y="3810002"/>
                </a:cubicBezTo>
                <a:cubicBezTo>
                  <a:pt x="2702570" y="3840081"/>
                  <a:pt x="2471962" y="3873503"/>
                  <a:pt x="2238015" y="3850107"/>
                </a:cubicBezTo>
                <a:cubicBezTo>
                  <a:pt x="2007408" y="3870161"/>
                  <a:pt x="1783486" y="3883529"/>
                  <a:pt x="1552880" y="3863476"/>
                </a:cubicBezTo>
                <a:cubicBezTo>
                  <a:pt x="1322274" y="3886870"/>
                  <a:pt x="1091667" y="3876844"/>
                  <a:pt x="864402" y="3860134"/>
                </a:cubicBezTo>
                <a:cubicBezTo>
                  <a:pt x="757455" y="3860134"/>
                  <a:pt x="653849" y="3856792"/>
                  <a:pt x="546902" y="3856792"/>
                </a:cubicBezTo>
                <a:cubicBezTo>
                  <a:pt x="404861" y="3850108"/>
                  <a:pt x="262821" y="3845095"/>
                  <a:pt x="120363" y="3840499"/>
                </a:cubicBezTo>
                <a:lnTo>
                  <a:pt x="0" y="3836632"/>
                </a:lnTo>
                <a:close/>
              </a:path>
            </a:pathLst>
          </a:custGeom>
          <a:solidFill>
            <a:srgbClr val="FFFFFF">
              <a:shade val="85000"/>
            </a:srgbClr>
          </a:solidFill>
        </p:spPr>
      </p:pic>
    </p:spTree>
    <p:extLst>
      <p:ext uri="{BB962C8B-B14F-4D97-AF65-F5344CB8AC3E}">
        <p14:creationId xmlns:p14="http://schemas.microsoft.com/office/powerpoint/2010/main" val="3113294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1" name="Rectangle 23">
            <a:extLst>
              <a:ext uri="{FF2B5EF4-FFF2-40B4-BE49-F238E27FC236}">
                <a16:creationId xmlns:a16="http://schemas.microsoft.com/office/drawing/2014/main" id="{BEC393DE-1394-4E5E-8479-8B46B8EE7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5">
            <a:extLst>
              <a:ext uri="{FF2B5EF4-FFF2-40B4-BE49-F238E27FC236}">
                <a16:creationId xmlns:a16="http://schemas.microsoft.com/office/drawing/2014/main" id="{033334BC-A5C9-4E98-B2FE-3FB7AD4D0E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ctrTitle"/>
          </p:nvPr>
        </p:nvSpPr>
        <p:spPr>
          <a:xfrm>
            <a:off x="838200" y="713312"/>
            <a:ext cx="3200400" cy="5431376"/>
          </a:xfrm>
        </p:spPr>
        <p:txBody>
          <a:bodyPr>
            <a:normAutofit/>
          </a:bodyPr>
          <a:lstStyle/>
          <a:p>
            <a:r>
              <a:rPr lang="en-US" sz="3400" dirty="0"/>
              <a:t>Functionalities</a:t>
            </a:r>
          </a:p>
        </p:txBody>
      </p:sp>
      <p:sp useBgFill="1">
        <p:nvSpPr>
          <p:cNvPr id="28" name="Freeform: Shape 27">
            <a:extLst>
              <a:ext uri="{FF2B5EF4-FFF2-40B4-BE49-F238E27FC236}">
                <a16:creationId xmlns:a16="http://schemas.microsoft.com/office/drawing/2014/main" id="{F7BB91D9-FCCF-4464-A06C-903EF4F376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44081" y="-3482"/>
            <a:ext cx="8047921" cy="6861482"/>
          </a:xfrm>
          <a:custGeom>
            <a:avLst/>
            <a:gdLst>
              <a:gd name="connsiteX0" fmla="*/ 58769 w 8047921"/>
              <a:gd name="connsiteY0" fmla="*/ 4239616 h 6861482"/>
              <a:gd name="connsiteX1" fmla="*/ 58894 w 8047921"/>
              <a:gd name="connsiteY1" fmla="*/ 4240495 h 6861482"/>
              <a:gd name="connsiteX2" fmla="*/ 59045 w 8047921"/>
              <a:gd name="connsiteY2" fmla="*/ 4241609 h 6861482"/>
              <a:gd name="connsiteX3" fmla="*/ 527473 w 8047921"/>
              <a:gd name="connsiteY3" fmla="*/ 0 h 6861482"/>
              <a:gd name="connsiteX4" fmla="*/ 8047921 w 8047921"/>
              <a:gd name="connsiteY4" fmla="*/ 0 h 6861482"/>
              <a:gd name="connsiteX5" fmla="*/ 8047921 w 8047921"/>
              <a:gd name="connsiteY5" fmla="*/ 6861482 h 6861482"/>
              <a:gd name="connsiteX6" fmla="*/ 1319860 w 8047921"/>
              <a:gd name="connsiteY6" fmla="*/ 6861482 h 6861482"/>
              <a:gd name="connsiteX7" fmla="*/ 1297994 w 8047921"/>
              <a:gd name="connsiteY7" fmla="*/ 6831011 h 6861482"/>
              <a:gd name="connsiteX8" fmla="*/ 1024504 w 8047921"/>
              <a:gd name="connsiteY8" fmla="*/ 6405892 h 6861482"/>
              <a:gd name="connsiteX9" fmla="*/ 843366 w 8047921"/>
              <a:gd name="connsiteY9" fmla="*/ 6082357 h 6861482"/>
              <a:gd name="connsiteX10" fmla="*/ 690198 w 8047921"/>
              <a:gd name="connsiteY10" fmla="*/ 5793573 h 6861482"/>
              <a:gd name="connsiteX11" fmla="*/ 777021 w 8047921"/>
              <a:gd name="connsiteY11" fmla="*/ 5729320 h 6861482"/>
              <a:gd name="connsiteX12" fmla="*/ 670606 w 8047921"/>
              <a:gd name="connsiteY12" fmla="*/ 5463560 h 6861482"/>
              <a:gd name="connsiteX13" fmla="*/ 332307 w 8047921"/>
              <a:gd name="connsiteY13" fmla="*/ 4640688 h 6861482"/>
              <a:gd name="connsiteX14" fmla="*/ 178764 w 8047921"/>
              <a:gd name="connsiteY14" fmla="*/ 4440302 h 6861482"/>
              <a:gd name="connsiteX15" fmla="*/ 102405 w 8047921"/>
              <a:gd name="connsiteY15" fmla="*/ 4371063 h 6861482"/>
              <a:gd name="connsiteX16" fmla="*/ 82464 w 8047921"/>
              <a:gd name="connsiteY16" fmla="*/ 4327380 h 6861482"/>
              <a:gd name="connsiteX17" fmla="*/ 72595 w 8047921"/>
              <a:gd name="connsiteY17" fmla="*/ 4327380 h 6861482"/>
              <a:gd name="connsiteX18" fmla="*/ 71105 w 8047921"/>
              <a:gd name="connsiteY18" fmla="*/ 4319440 h 6861482"/>
              <a:gd name="connsiteX19" fmla="*/ 63234 w 8047921"/>
              <a:gd name="connsiteY19" fmla="*/ 4265601 h 6861482"/>
              <a:gd name="connsiteX20" fmla="*/ 58391 w 8047921"/>
              <a:gd name="connsiteY20" fmla="*/ 4236887 h 6861482"/>
              <a:gd name="connsiteX21" fmla="*/ 58769 w 8047921"/>
              <a:gd name="connsiteY21" fmla="*/ 4239616 h 6861482"/>
              <a:gd name="connsiteX22" fmla="*/ 57161 w 8047921"/>
              <a:gd name="connsiteY22" fmla="*/ 4228245 h 6861482"/>
              <a:gd name="connsiteX23" fmla="*/ 55444 w 8047921"/>
              <a:gd name="connsiteY23" fmla="*/ 4216187 h 6861482"/>
              <a:gd name="connsiteX24" fmla="*/ 57173 w 8047921"/>
              <a:gd name="connsiteY24" fmla="*/ 4216187 h 6861482"/>
              <a:gd name="connsiteX25" fmla="*/ 46978 w 8047921"/>
              <a:gd name="connsiteY25" fmla="*/ 4153970 h 6861482"/>
              <a:gd name="connsiteX26" fmla="*/ 23198 w 8047921"/>
              <a:gd name="connsiteY26" fmla="*/ 4042035 h 6861482"/>
              <a:gd name="connsiteX27" fmla="*/ 12577 w 8047921"/>
              <a:gd name="connsiteY27" fmla="*/ 4017890 h 6861482"/>
              <a:gd name="connsiteX28" fmla="*/ 144506 w 8047921"/>
              <a:gd name="connsiteY28" fmla="*/ 3860429 h 6861482"/>
              <a:gd name="connsiteX29" fmla="*/ 22695 w 8047921"/>
              <a:gd name="connsiteY29" fmla="*/ 3800021 h 6861482"/>
              <a:gd name="connsiteX30" fmla="*/ 24220 w 8047921"/>
              <a:gd name="connsiteY30" fmla="*/ 3771718 h 6861482"/>
              <a:gd name="connsiteX31" fmla="*/ 27584 w 8047921"/>
              <a:gd name="connsiteY31" fmla="*/ 3757935 h 6861482"/>
              <a:gd name="connsiteX32" fmla="*/ 33375 w 8047921"/>
              <a:gd name="connsiteY32" fmla="*/ 3747325 h 6861482"/>
              <a:gd name="connsiteX33" fmla="*/ 77078 w 8047921"/>
              <a:gd name="connsiteY33" fmla="*/ 3705028 h 6861482"/>
              <a:gd name="connsiteX34" fmla="*/ 31331 w 8047921"/>
              <a:gd name="connsiteY34" fmla="*/ 3445525 h 6861482"/>
              <a:gd name="connsiteX35" fmla="*/ 3341 w 8047921"/>
              <a:gd name="connsiteY35" fmla="*/ 3405686 h 6861482"/>
              <a:gd name="connsiteX36" fmla="*/ 0 w 8047921"/>
              <a:gd name="connsiteY36" fmla="*/ 3393684 h 6861482"/>
              <a:gd name="connsiteX37" fmla="*/ 5588 w 8047921"/>
              <a:gd name="connsiteY37" fmla="*/ 3363918 h 6861482"/>
              <a:gd name="connsiteX38" fmla="*/ 28563 w 8047921"/>
              <a:gd name="connsiteY38" fmla="*/ 3279721 h 6861482"/>
              <a:gd name="connsiteX39" fmla="*/ 31618 w 8047921"/>
              <a:gd name="connsiteY39" fmla="*/ 3274732 h 6861482"/>
              <a:gd name="connsiteX40" fmla="*/ 54143 w 8047921"/>
              <a:gd name="connsiteY40" fmla="*/ 3204655 h 6861482"/>
              <a:gd name="connsiteX41" fmla="*/ 54066 w 8047921"/>
              <a:gd name="connsiteY41" fmla="*/ 3198166 h 6861482"/>
              <a:gd name="connsiteX42" fmla="*/ 59893 w 8047921"/>
              <a:gd name="connsiteY42" fmla="*/ 3181568 h 6861482"/>
              <a:gd name="connsiteX43" fmla="*/ 182871 w 8047921"/>
              <a:gd name="connsiteY43" fmla="*/ 3024678 h 6861482"/>
              <a:gd name="connsiteX44" fmla="*/ 305944 w 8047921"/>
              <a:gd name="connsiteY44" fmla="*/ 2810127 h 6861482"/>
              <a:gd name="connsiteX45" fmla="*/ 326259 w 8047921"/>
              <a:gd name="connsiteY45" fmla="*/ 2596949 h 6861482"/>
              <a:gd name="connsiteX46" fmla="*/ 556280 w 8047921"/>
              <a:gd name="connsiteY46" fmla="*/ 2524080 h 6861482"/>
              <a:gd name="connsiteX47" fmla="*/ 358274 w 8047921"/>
              <a:gd name="connsiteY47" fmla="*/ 2014028 h 6861482"/>
              <a:gd name="connsiteX48" fmla="*/ 340119 w 8047921"/>
              <a:gd name="connsiteY48" fmla="*/ 1914129 h 6861482"/>
              <a:gd name="connsiteX49" fmla="*/ 478258 w 8047921"/>
              <a:gd name="connsiteY49" fmla="*/ 1606217 h 6861482"/>
              <a:gd name="connsiteX50" fmla="*/ 500664 w 8047921"/>
              <a:gd name="connsiteY50" fmla="*/ 1556554 h 6861482"/>
              <a:gd name="connsiteX51" fmla="*/ 551219 w 8047921"/>
              <a:gd name="connsiteY51" fmla="*/ 1459414 h 6861482"/>
              <a:gd name="connsiteX52" fmla="*/ 687152 w 8047921"/>
              <a:gd name="connsiteY52" fmla="*/ 1466109 h 6861482"/>
              <a:gd name="connsiteX53" fmla="*/ 619370 w 8047921"/>
              <a:gd name="connsiteY53" fmla="*/ 1372761 h 6861482"/>
              <a:gd name="connsiteX54" fmla="*/ 491520 w 8047921"/>
              <a:gd name="connsiteY54" fmla="*/ 1080052 h 6861482"/>
              <a:gd name="connsiteX55" fmla="*/ 589761 w 8047921"/>
              <a:gd name="connsiteY55" fmla="*/ 854014 h 6861482"/>
              <a:gd name="connsiteX56" fmla="*/ 617929 w 8047921"/>
              <a:gd name="connsiteY56" fmla="*/ 821285 h 6861482"/>
              <a:gd name="connsiteX57" fmla="*/ 583503 w 8047921"/>
              <a:gd name="connsiteY57" fmla="*/ 760897 h 6861482"/>
              <a:gd name="connsiteX58" fmla="*/ 515241 w 8047921"/>
              <a:gd name="connsiteY58" fmla="*/ 560313 h 6861482"/>
              <a:gd name="connsiteX59" fmla="*/ 480798 w 8047921"/>
              <a:gd name="connsiteY59" fmla="*/ 423850 h 6861482"/>
              <a:gd name="connsiteX60" fmla="*/ 436755 w 8047921"/>
              <a:gd name="connsiteY60" fmla="*/ 361124 h 6861482"/>
              <a:gd name="connsiteX61" fmla="*/ 428051 w 8047921"/>
              <a:gd name="connsiteY61" fmla="*/ 314763 h 6861482"/>
              <a:gd name="connsiteX62" fmla="*/ 457954 w 8047921"/>
              <a:gd name="connsiteY62" fmla="*/ 104693 h 6861482"/>
              <a:gd name="connsiteX63" fmla="*/ 472694 w 8047921"/>
              <a:gd name="connsiteY63" fmla="*/ 52392 h 6861482"/>
              <a:gd name="connsiteX64" fmla="*/ 512572 w 8047921"/>
              <a:gd name="connsiteY64" fmla="*/ 23688 h 6861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8047921" h="6861482">
                <a:moveTo>
                  <a:pt x="58769" y="4239616"/>
                </a:moveTo>
                <a:lnTo>
                  <a:pt x="58894" y="4240495"/>
                </a:lnTo>
                <a:cubicBezTo>
                  <a:pt x="59164" y="4242428"/>
                  <a:pt x="59171" y="4242505"/>
                  <a:pt x="59045" y="4241609"/>
                </a:cubicBezTo>
                <a:close/>
                <a:moveTo>
                  <a:pt x="527473" y="0"/>
                </a:moveTo>
                <a:lnTo>
                  <a:pt x="8047921" y="0"/>
                </a:lnTo>
                <a:lnTo>
                  <a:pt x="8047921" y="6861482"/>
                </a:lnTo>
                <a:lnTo>
                  <a:pt x="1319860" y="6861482"/>
                </a:lnTo>
                <a:lnTo>
                  <a:pt x="1297994" y="6831011"/>
                </a:lnTo>
                <a:cubicBezTo>
                  <a:pt x="1121436" y="6580901"/>
                  <a:pt x="1026069" y="6413841"/>
                  <a:pt x="1024504" y="6405892"/>
                </a:cubicBezTo>
                <a:cubicBezTo>
                  <a:pt x="995790" y="6256850"/>
                  <a:pt x="915502" y="6175982"/>
                  <a:pt x="843366" y="6082357"/>
                </a:cubicBezTo>
                <a:cubicBezTo>
                  <a:pt x="780556" y="6000311"/>
                  <a:pt x="713540" y="5913360"/>
                  <a:pt x="690198" y="5793573"/>
                </a:cubicBezTo>
                <a:cubicBezTo>
                  <a:pt x="659374" y="5634705"/>
                  <a:pt x="756440" y="5782527"/>
                  <a:pt x="777021" y="5729320"/>
                </a:cubicBezTo>
                <a:cubicBezTo>
                  <a:pt x="741019" y="5642157"/>
                  <a:pt x="683667" y="5556007"/>
                  <a:pt x="670606" y="5463560"/>
                </a:cubicBezTo>
                <a:cubicBezTo>
                  <a:pt x="624014" y="5129308"/>
                  <a:pt x="509280" y="4866180"/>
                  <a:pt x="332307" y="4640688"/>
                </a:cubicBezTo>
                <a:cubicBezTo>
                  <a:pt x="281557" y="4575550"/>
                  <a:pt x="249914" y="4473150"/>
                  <a:pt x="178764" y="4440302"/>
                </a:cubicBezTo>
                <a:cubicBezTo>
                  <a:pt x="144180" y="4424583"/>
                  <a:pt x="119969" y="4400506"/>
                  <a:pt x="102405" y="4371063"/>
                </a:cubicBezTo>
                <a:lnTo>
                  <a:pt x="82464" y="4327380"/>
                </a:lnTo>
                <a:lnTo>
                  <a:pt x="72595" y="4327380"/>
                </a:lnTo>
                <a:lnTo>
                  <a:pt x="71105" y="4319440"/>
                </a:lnTo>
                <a:cubicBezTo>
                  <a:pt x="68098" y="4300784"/>
                  <a:pt x="63569" y="4267782"/>
                  <a:pt x="63234" y="4265601"/>
                </a:cubicBezTo>
                <a:cubicBezTo>
                  <a:pt x="56185" y="4219786"/>
                  <a:pt x="57328" y="4229054"/>
                  <a:pt x="58391" y="4236887"/>
                </a:cubicBezTo>
                <a:lnTo>
                  <a:pt x="58769" y="4239616"/>
                </a:lnTo>
                <a:lnTo>
                  <a:pt x="57161" y="4228245"/>
                </a:lnTo>
                <a:lnTo>
                  <a:pt x="55444" y="4216187"/>
                </a:lnTo>
                <a:lnTo>
                  <a:pt x="57173" y="4216187"/>
                </a:lnTo>
                <a:lnTo>
                  <a:pt x="46978" y="4153970"/>
                </a:lnTo>
                <a:cubicBezTo>
                  <a:pt x="41098" y="4115040"/>
                  <a:pt x="34414" y="4076730"/>
                  <a:pt x="23198" y="4042035"/>
                </a:cubicBezTo>
                <a:lnTo>
                  <a:pt x="12577" y="4017890"/>
                </a:lnTo>
                <a:lnTo>
                  <a:pt x="144506" y="3860429"/>
                </a:lnTo>
                <a:cubicBezTo>
                  <a:pt x="103351" y="3777846"/>
                  <a:pt x="58276" y="3834526"/>
                  <a:pt x="22695" y="3800021"/>
                </a:cubicBezTo>
                <a:cubicBezTo>
                  <a:pt x="23786" y="3791627"/>
                  <a:pt x="23716" y="3781009"/>
                  <a:pt x="24220" y="3771718"/>
                </a:cubicBezTo>
                <a:lnTo>
                  <a:pt x="27584" y="3757935"/>
                </a:lnTo>
                <a:lnTo>
                  <a:pt x="33375" y="3747325"/>
                </a:lnTo>
                <a:lnTo>
                  <a:pt x="77078" y="3705028"/>
                </a:lnTo>
                <a:cubicBezTo>
                  <a:pt x="173055" y="3608961"/>
                  <a:pt x="158512" y="3588143"/>
                  <a:pt x="31331" y="3445525"/>
                </a:cubicBezTo>
                <a:cubicBezTo>
                  <a:pt x="18649" y="3431228"/>
                  <a:pt x="9488" y="3418102"/>
                  <a:pt x="3341" y="3405686"/>
                </a:cubicBezTo>
                <a:lnTo>
                  <a:pt x="0" y="3393684"/>
                </a:lnTo>
                <a:lnTo>
                  <a:pt x="5588" y="3363918"/>
                </a:lnTo>
                <a:lnTo>
                  <a:pt x="28563" y="3279721"/>
                </a:lnTo>
                <a:lnTo>
                  <a:pt x="31618" y="3274732"/>
                </a:lnTo>
                <a:cubicBezTo>
                  <a:pt x="41998" y="3256804"/>
                  <a:pt x="51127" y="3236251"/>
                  <a:pt x="54143" y="3204655"/>
                </a:cubicBezTo>
                <a:lnTo>
                  <a:pt x="54066" y="3198166"/>
                </a:lnTo>
                <a:lnTo>
                  <a:pt x="59893" y="3181568"/>
                </a:lnTo>
                <a:cubicBezTo>
                  <a:pt x="95562" y="3088781"/>
                  <a:pt x="138958" y="3020054"/>
                  <a:pt x="182871" y="3024678"/>
                </a:cubicBezTo>
                <a:cubicBezTo>
                  <a:pt x="138662" y="2798901"/>
                  <a:pt x="138662" y="2798901"/>
                  <a:pt x="305944" y="2810127"/>
                </a:cubicBezTo>
                <a:cubicBezTo>
                  <a:pt x="246290" y="2658988"/>
                  <a:pt x="247386" y="2624324"/>
                  <a:pt x="326259" y="2596949"/>
                </a:cubicBezTo>
                <a:cubicBezTo>
                  <a:pt x="402195" y="2570407"/>
                  <a:pt x="485357" y="2575904"/>
                  <a:pt x="556280" y="2524080"/>
                </a:cubicBezTo>
                <a:cubicBezTo>
                  <a:pt x="498302" y="2335317"/>
                  <a:pt x="486850" y="2130710"/>
                  <a:pt x="358274" y="2014028"/>
                </a:cubicBezTo>
                <a:cubicBezTo>
                  <a:pt x="338015" y="1995898"/>
                  <a:pt x="325730" y="1940125"/>
                  <a:pt x="340119" y="1914129"/>
                </a:cubicBezTo>
                <a:cubicBezTo>
                  <a:pt x="391157" y="1817105"/>
                  <a:pt x="329468" y="1592503"/>
                  <a:pt x="478258" y="1606217"/>
                </a:cubicBezTo>
                <a:cubicBezTo>
                  <a:pt x="496627" y="1607581"/>
                  <a:pt x="514137" y="1590108"/>
                  <a:pt x="500664" y="1556554"/>
                </a:cubicBezTo>
                <a:cubicBezTo>
                  <a:pt x="454384" y="1442049"/>
                  <a:pt x="514266" y="1463610"/>
                  <a:pt x="551219" y="1459414"/>
                </a:cubicBezTo>
                <a:cubicBezTo>
                  <a:pt x="595940" y="1454776"/>
                  <a:pt x="644530" y="1511622"/>
                  <a:pt x="687152" y="1466109"/>
                </a:cubicBezTo>
                <a:cubicBezTo>
                  <a:pt x="679388" y="1405223"/>
                  <a:pt x="643786" y="1397333"/>
                  <a:pt x="619370" y="1372761"/>
                </a:cubicBezTo>
                <a:cubicBezTo>
                  <a:pt x="548020" y="1300280"/>
                  <a:pt x="490448" y="1221065"/>
                  <a:pt x="491520" y="1080052"/>
                </a:cubicBezTo>
                <a:cubicBezTo>
                  <a:pt x="492222" y="966113"/>
                  <a:pt x="487698" y="864105"/>
                  <a:pt x="589761" y="854014"/>
                </a:cubicBezTo>
                <a:cubicBezTo>
                  <a:pt x="605798" y="852486"/>
                  <a:pt x="614435" y="839840"/>
                  <a:pt x="617929" y="821285"/>
                </a:cubicBezTo>
                <a:cubicBezTo>
                  <a:pt x="606975" y="799992"/>
                  <a:pt x="596528" y="778040"/>
                  <a:pt x="583503" y="760897"/>
                </a:cubicBezTo>
                <a:cubicBezTo>
                  <a:pt x="539748" y="704450"/>
                  <a:pt x="526482" y="633687"/>
                  <a:pt x="515241" y="560313"/>
                </a:cubicBezTo>
                <a:cubicBezTo>
                  <a:pt x="508001" y="513531"/>
                  <a:pt x="499292" y="467166"/>
                  <a:pt x="480798" y="423850"/>
                </a:cubicBezTo>
                <a:cubicBezTo>
                  <a:pt x="469533" y="397046"/>
                  <a:pt x="455191" y="375704"/>
                  <a:pt x="436755" y="361124"/>
                </a:cubicBezTo>
                <a:cubicBezTo>
                  <a:pt x="420701" y="347903"/>
                  <a:pt x="416284" y="334407"/>
                  <a:pt x="428051" y="314763"/>
                </a:cubicBezTo>
                <a:cubicBezTo>
                  <a:pt x="461326" y="258432"/>
                  <a:pt x="476043" y="191375"/>
                  <a:pt x="457954" y="104693"/>
                </a:cubicBezTo>
                <a:cubicBezTo>
                  <a:pt x="452484" y="78523"/>
                  <a:pt x="457495" y="58007"/>
                  <a:pt x="472694" y="52392"/>
                </a:cubicBezTo>
                <a:cubicBezTo>
                  <a:pt x="488509" y="46345"/>
                  <a:pt x="501512" y="36363"/>
                  <a:pt x="512572" y="23688"/>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aphicFrame>
        <p:nvGraphicFramePr>
          <p:cNvPr id="6" name="Content Placeholder">
            <a:extLst>
              <a:ext uri="{FF2B5EF4-FFF2-40B4-BE49-F238E27FC236}">
                <a16:creationId xmlns:a16="http://schemas.microsoft.com/office/drawing/2014/main" id="{01ED52D9-476A-5284-2367-921DF0770318}"/>
              </a:ext>
            </a:extLst>
          </p:cNvPr>
          <p:cNvGraphicFramePr>
            <a:graphicFrameLocks noGrp="1"/>
          </p:cNvGraphicFramePr>
          <p:nvPr>
            <p:ph idx="1"/>
            <p:extLst>
              <p:ext uri="{D42A27DB-BD31-4B8C-83A1-F6EECF244321}">
                <p14:modId xmlns:p14="http://schemas.microsoft.com/office/powerpoint/2010/main" val="3170967186"/>
              </p:ext>
            </p:extLst>
          </p:nvPr>
        </p:nvGraphicFramePr>
        <p:xfrm>
          <a:off x="5550568" y="713312"/>
          <a:ext cx="5803231" cy="549498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893802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Graphic 1">
            <a:extLst>
              <a:ext uri="{FF2B5EF4-FFF2-40B4-BE49-F238E27FC236}">
                <a16:creationId xmlns:a16="http://schemas.microsoft.com/office/drawing/2014/main" id="{0D57E7FA-E8FC-45AC-868F-CDC814493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2599854" y="527562"/>
            <a:ext cx="6992292" cy="5102484"/>
          </a:xfrm>
          <a:custGeom>
            <a:avLst/>
            <a:gdLst/>
            <a:ahLst/>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alpha val="20000"/>
            </a:schemeClr>
          </a:solidFill>
          <a:ln w="32707" cap="flat">
            <a:noFill/>
            <a:prstDash val="solid"/>
            <a:miter/>
          </a:ln>
        </p:spPr>
        <p:txBody>
          <a:bodyPr rtlCol="0" anchor="ctr"/>
          <a:lstStyle/>
          <a:p>
            <a:endParaRPr lang="en-US" dirty="0"/>
          </a:p>
        </p:txBody>
      </p:sp>
      <p:sp useBgFill="1">
        <p:nvSpPr>
          <p:cNvPr id="30" name="Rectangle 29">
            <a:extLst>
              <a:ext uri="{FF2B5EF4-FFF2-40B4-BE49-F238E27FC236}">
                <a16:creationId xmlns:a16="http://schemas.microsoft.com/office/drawing/2014/main" id="{06DA9DF9-31F7-4056-B42E-878CC9241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AA6F9F-499F-B6CF-25E8-8C6BD1C8E331}"/>
              </a:ext>
            </a:extLst>
          </p:cNvPr>
          <p:cNvSpPr>
            <a:spLocks noGrp="1"/>
          </p:cNvSpPr>
          <p:nvPr>
            <p:ph type="title" idx="4294967295"/>
          </p:nvPr>
        </p:nvSpPr>
        <p:spPr>
          <a:xfrm>
            <a:off x="643468" y="643467"/>
            <a:ext cx="4620584" cy="4567137"/>
          </a:xfrm>
        </p:spPr>
        <p:txBody>
          <a:bodyPr vert="horz" lIns="91440" tIns="45720" rIns="91440" bIns="45720" rtlCol="0" anchor="b">
            <a:normAutofit/>
          </a:bodyPr>
          <a:lstStyle/>
          <a:p>
            <a:r>
              <a:rPr lang="en-US" sz="4800" dirty="0"/>
              <a:t>FAQ</a:t>
            </a:r>
            <a:r>
              <a:rPr lang="en-US" sz="4800" i="1" dirty="0"/>
              <a:t> </a:t>
            </a:r>
          </a:p>
        </p:txBody>
      </p:sp>
      <p:pic>
        <p:nvPicPr>
          <p:cNvPr id="11" name="Picture 12" descr="A picture containing person&#10;&#10;Description automatically generated">
            <a:extLst>
              <a:ext uri="{FF2B5EF4-FFF2-40B4-BE49-F238E27FC236}">
                <a16:creationId xmlns:a16="http://schemas.microsoft.com/office/drawing/2014/main" id="{CFB03F79-C846-2C73-B40B-E5D87699DF41}"/>
              </a:ext>
            </a:extLst>
          </p:cNvPr>
          <p:cNvPicPr>
            <a:picLocks noChangeAspect="1"/>
          </p:cNvPicPr>
          <p:nvPr/>
        </p:nvPicPr>
        <p:blipFill rotWithShape="1">
          <a:blip r:embed="rId2"/>
          <a:srcRect l="33769" r="4933"/>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31968610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4" name="Rectangle 93">
            <a:extLst>
              <a:ext uri="{FF2B5EF4-FFF2-40B4-BE49-F238E27FC236}">
                <a16:creationId xmlns:a16="http://schemas.microsoft.com/office/drawing/2014/main" id="{94C5663A-0CE3-4AEE-B47E-FB68D9EBFE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ctrTitle"/>
          </p:nvPr>
        </p:nvSpPr>
        <p:spPr>
          <a:xfrm>
            <a:off x="838201" y="365125"/>
            <a:ext cx="3816095" cy="1807305"/>
          </a:xfrm>
        </p:spPr>
        <p:txBody>
          <a:bodyPr>
            <a:normAutofit/>
          </a:bodyPr>
          <a:lstStyle/>
          <a:p>
            <a:r>
              <a:rPr lang="en-US"/>
              <a:t>Functionalities</a:t>
            </a:r>
          </a:p>
        </p:txBody>
      </p:sp>
      <p:pic>
        <p:nvPicPr>
          <p:cNvPr id="74" name="Picture 74" descr="A picture containing text, vector graphics&#10;&#10;Description automatically generated">
            <a:extLst>
              <a:ext uri="{FF2B5EF4-FFF2-40B4-BE49-F238E27FC236}">
                <a16:creationId xmlns:a16="http://schemas.microsoft.com/office/drawing/2014/main" id="{57DE439A-2782-C1B0-F728-5B770BC3C34D}"/>
              </a:ext>
            </a:extLst>
          </p:cNvPr>
          <p:cNvPicPr>
            <a:picLocks noChangeAspect="1"/>
          </p:cNvPicPr>
          <p:nvPr/>
        </p:nvPicPr>
        <p:blipFill rotWithShape="1">
          <a:blip r:embed="rId2"/>
          <a:srcRect r="1664" b="-1"/>
          <a:stretch/>
        </p:blipFill>
        <p:spPr>
          <a:xfrm>
            <a:off x="4726728" y="10"/>
            <a:ext cx="7472381" cy="6857990"/>
          </a:xfrm>
          <a:custGeom>
            <a:avLst/>
            <a:gdLst/>
            <a:ahLst/>
            <a:cxnLst/>
            <a:rect l="l" t="t" r="r" b="b"/>
            <a:pathLst>
              <a:path w="7472381" h="6886575">
                <a:moveTo>
                  <a:pt x="1232666" y="0"/>
                </a:moveTo>
                <a:lnTo>
                  <a:pt x="7472381" y="0"/>
                </a:lnTo>
                <a:lnTo>
                  <a:pt x="7472381" y="814388"/>
                </a:lnTo>
                <a:lnTo>
                  <a:pt x="7472381" y="6411516"/>
                </a:lnTo>
                <a:lnTo>
                  <a:pt x="7472381" y="6886575"/>
                </a:lnTo>
                <a:lnTo>
                  <a:pt x="6992676" y="6886575"/>
                </a:lnTo>
                <a:lnTo>
                  <a:pt x="1946893" y="6886575"/>
                </a:lnTo>
                <a:cubicBezTo>
                  <a:pt x="1801205" y="6815137"/>
                  <a:pt x="1662624" y="6729412"/>
                  <a:pt x="1506276" y="6686550"/>
                </a:cubicBezTo>
                <a:cubicBezTo>
                  <a:pt x="1399675" y="6657975"/>
                  <a:pt x="1296627" y="6607969"/>
                  <a:pt x="1314394" y="6457949"/>
                </a:cubicBezTo>
                <a:cubicBezTo>
                  <a:pt x="1317947" y="6415087"/>
                  <a:pt x="1289520" y="6382941"/>
                  <a:pt x="1246880" y="6393656"/>
                </a:cubicBezTo>
                <a:cubicBezTo>
                  <a:pt x="1165153" y="6415087"/>
                  <a:pt x="1126065" y="6354365"/>
                  <a:pt x="1079872" y="6307931"/>
                </a:cubicBezTo>
                <a:cubicBezTo>
                  <a:pt x="998144" y="6225779"/>
                  <a:pt x="919970" y="6140052"/>
                  <a:pt x="788495" y="6125765"/>
                </a:cubicBezTo>
                <a:cubicBezTo>
                  <a:pt x="813369" y="6061471"/>
                  <a:pt x="856009" y="6068615"/>
                  <a:pt x="895097" y="6082903"/>
                </a:cubicBezTo>
                <a:cubicBezTo>
                  <a:pt x="998144" y="6118622"/>
                  <a:pt x="1101192" y="6157912"/>
                  <a:pt x="1204239" y="6193631"/>
                </a:cubicBezTo>
                <a:cubicBezTo>
                  <a:pt x="1271754" y="6215062"/>
                  <a:pt x="1339267" y="6247209"/>
                  <a:pt x="1428102" y="6222206"/>
                </a:cubicBezTo>
                <a:cubicBezTo>
                  <a:pt x="1349928" y="6093619"/>
                  <a:pt x="1218453" y="6068615"/>
                  <a:pt x="1111852" y="6029325"/>
                </a:cubicBezTo>
                <a:cubicBezTo>
                  <a:pt x="980377" y="5979319"/>
                  <a:pt x="902203" y="5886450"/>
                  <a:pt x="806262" y="5779294"/>
                </a:cubicBezTo>
                <a:cubicBezTo>
                  <a:pt x="902203" y="5750719"/>
                  <a:pt x="962610" y="5829300"/>
                  <a:pt x="1040785" y="5825728"/>
                </a:cubicBezTo>
                <a:cubicBezTo>
                  <a:pt x="1044338" y="5815012"/>
                  <a:pt x="1051445" y="5793581"/>
                  <a:pt x="1051445" y="5793581"/>
                </a:cubicBezTo>
                <a:cubicBezTo>
                  <a:pt x="923523" y="5736431"/>
                  <a:pt x="866670" y="5629275"/>
                  <a:pt x="845349" y="5497115"/>
                </a:cubicBezTo>
                <a:cubicBezTo>
                  <a:pt x="838243" y="5429250"/>
                  <a:pt x="792049" y="5407819"/>
                  <a:pt x="745855" y="5375672"/>
                </a:cubicBezTo>
                <a:cubicBezTo>
                  <a:pt x="589507" y="5264943"/>
                  <a:pt x="422499" y="5164931"/>
                  <a:pt x="291024" y="5014913"/>
                </a:cubicBezTo>
                <a:cubicBezTo>
                  <a:pt x="443819" y="5032771"/>
                  <a:pt x="564633" y="5132784"/>
                  <a:pt x="724535" y="5175647"/>
                </a:cubicBezTo>
                <a:cubicBezTo>
                  <a:pt x="596614" y="5011340"/>
                  <a:pt x="429605" y="4925615"/>
                  <a:pt x="276811" y="4825603"/>
                </a:cubicBezTo>
                <a:cubicBezTo>
                  <a:pt x="205743" y="4779169"/>
                  <a:pt x="141783" y="4722018"/>
                  <a:pt x="60055" y="4697016"/>
                </a:cubicBezTo>
                <a:cubicBezTo>
                  <a:pt x="31628" y="4689872"/>
                  <a:pt x="-18119" y="4672013"/>
                  <a:pt x="6755" y="4622006"/>
                </a:cubicBezTo>
                <a:cubicBezTo>
                  <a:pt x="28075" y="4579144"/>
                  <a:pt x="67162" y="4593432"/>
                  <a:pt x="102696" y="4604146"/>
                </a:cubicBezTo>
                <a:cubicBezTo>
                  <a:pt x="187976" y="4632722"/>
                  <a:pt x="280364" y="4632722"/>
                  <a:pt x="397625" y="4632722"/>
                </a:cubicBezTo>
                <a:cubicBezTo>
                  <a:pt x="298131" y="4496990"/>
                  <a:pt x="116909" y="4539853"/>
                  <a:pt x="31628" y="4396978"/>
                </a:cubicBezTo>
                <a:cubicBezTo>
                  <a:pt x="138229" y="4371976"/>
                  <a:pt x="219957" y="4421982"/>
                  <a:pt x="305237" y="4432697"/>
                </a:cubicBezTo>
                <a:cubicBezTo>
                  <a:pt x="383412" y="4443413"/>
                  <a:pt x="401178" y="4418409"/>
                  <a:pt x="383412" y="4339828"/>
                </a:cubicBezTo>
                <a:cubicBezTo>
                  <a:pt x="354985" y="4218385"/>
                  <a:pt x="397625" y="4157662"/>
                  <a:pt x="511333" y="4189810"/>
                </a:cubicBezTo>
                <a:cubicBezTo>
                  <a:pt x="617934" y="4221956"/>
                  <a:pt x="628594" y="4175522"/>
                  <a:pt x="600167" y="4107656"/>
                </a:cubicBezTo>
                <a:cubicBezTo>
                  <a:pt x="557527" y="4007644"/>
                  <a:pt x="603720" y="3929063"/>
                  <a:pt x="635701" y="3843337"/>
                </a:cubicBezTo>
                <a:cubicBezTo>
                  <a:pt x="685448" y="3714750"/>
                  <a:pt x="664128" y="3650456"/>
                  <a:pt x="561080" y="3554015"/>
                </a:cubicBezTo>
                <a:cubicBezTo>
                  <a:pt x="500673" y="3500438"/>
                  <a:pt x="440265" y="3454003"/>
                  <a:pt x="354985" y="3407569"/>
                </a:cubicBezTo>
                <a:cubicBezTo>
                  <a:pt x="550420" y="3382565"/>
                  <a:pt x="347878" y="3296841"/>
                  <a:pt x="415392" y="3243263"/>
                </a:cubicBezTo>
                <a:cubicBezTo>
                  <a:pt x="553973" y="3221831"/>
                  <a:pt x="664128" y="3393282"/>
                  <a:pt x="852456" y="3343275"/>
                </a:cubicBezTo>
                <a:cubicBezTo>
                  <a:pt x="625041" y="3196828"/>
                  <a:pt x="369198" y="3150393"/>
                  <a:pt x="202190" y="2953940"/>
                </a:cubicBezTo>
                <a:cubicBezTo>
                  <a:pt x="241277" y="2911078"/>
                  <a:pt x="280364" y="2953940"/>
                  <a:pt x="312344" y="2936081"/>
                </a:cubicBezTo>
                <a:cubicBezTo>
                  <a:pt x="312344" y="2925365"/>
                  <a:pt x="685448" y="2993232"/>
                  <a:pt x="706768" y="2714625"/>
                </a:cubicBezTo>
                <a:cubicBezTo>
                  <a:pt x="713875" y="2714625"/>
                  <a:pt x="720982" y="2714625"/>
                  <a:pt x="728088" y="2703909"/>
                </a:cubicBezTo>
                <a:cubicBezTo>
                  <a:pt x="767175" y="2664619"/>
                  <a:pt x="731642" y="2571750"/>
                  <a:pt x="795602" y="2564606"/>
                </a:cubicBezTo>
                <a:cubicBezTo>
                  <a:pt x="866670" y="2557462"/>
                  <a:pt x="934184" y="2525315"/>
                  <a:pt x="1008804" y="2543175"/>
                </a:cubicBezTo>
                <a:cubicBezTo>
                  <a:pt x="1065658" y="2557462"/>
                  <a:pt x="1126065" y="2575322"/>
                  <a:pt x="1186473" y="2575322"/>
                </a:cubicBezTo>
                <a:cubicBezTo>
                  <a:pt x="1250433" y="2575322"/>
                  <a:pt x="1339267" y="2696766"/>
                  <a:pt x="1378355" y="2536031"/>
                </a:cubicBezTo>
                <a:cubicBezTo>
                  <a:pt x="1378355" y="2528888"/>
                  <a:pt x="1488509" y="2546747"/>
                  <a:pt x="1548916" y="2553891"/>
                </a:cubicBezTo>
                <a:cubicBezTo>
                  <a:pt x="1598663" y="2561035"/>
                  <a:pt x="1659071" y="2593181"/>
                  <a:pt x="1694604" y="2528888"/>
                </a:cubicBezTo>
                <a:cubicBezTo>
                  <a:pt x="1712371" y="2489596"/>
                  <a:pt x="1627090" y="2418159"/>
                  <a:pt x="1552469" y="2411015"/>
                </a:cubicBezTo>
                <a:cubicBezTo>
                  <a:pt x="1484956" y="2403872"/>
                  <a:pt x="1417442" y="2396728"/>
                  <a:pt x="1353481" y="2411015"/>
                </a:cubicBezTo>
                <a:cubicBezTo>
                  <a:pt x="1275307" y="2428875"/>
                  <a:pt x="1232666" y="2400300"/>
                  <a:pt x="1211346" y="2336007"/>
                </a:cubicBezTo>
                <a:cubicBezTo>
                  <a:pt x="1186473" y="2268141"/>
                  <a:pt x="1140279" y="2232422"/>
                  <a:pt x="1076318" y="2200275"/>
                </a:cubicBezTo>
                <a:cubicBezTo>
                  <a:pt x="919970" y="2121694"/>
                  <a:pt x="770729" y="2028825"/>
                  <a:pt x="600167" y="1982390"/>
                </a:cubicBezTo>
                <a:cubicBezTo>
                  <a:pt x="568187" y="1975246"/>
                  <a:pt x="529100" y="1960959"/>
                  <a:pt x="514886" y="1900238"/>
                </a:cubicBezTo>
                <a:cubicBezTo>
                  <a:pt x="976824" y="1993106"/>
                  <a:pt x="1396121" y="2232422"/>
                  <a:pt x="1872273" y="2218135"/>
                </a:cubicBezTo>
                <a:cubicBezTo>
                  <a:pt x="1744351" y="2143125"/>
                  <a:pt x="1591557" y="2139554"/>
                  <a:pt x="1452975" y="2085975"/>
                </a:cubicBezTo>
                <a:cubicBezTo>
                  <a:pt x="1552469" y="2046685"/>
                  <a:pt x="1644857" y="2089547"/>
                  <a:pt x="1737245" y="2110978"/>
                </a:cubicBezTo>
                <a:cubicBezTo>
                  <a:pt x="1815419" y="2128837"/>
                  <a:pt x="1886486" y="2132410"/>
                  <a:pt x="1893593" y="2021681"/>
                </a:cubicBezTo>
                <a:cubicBezTo>
                  <a:pt x="1893593" y="2010965"/>
                  <a:pt x="1893593" y="2003821"/>
                  <a:pt x="1893593" y="1993106"/>
                </a:cubicBezTo>
                <a:cubicBezTo>
                  <a:pt x="1865166" y="1946672"/>
                  <a:pt x="1826079" y="1925240"/>
                  <a:pt x="1776332" y="1910953"/>
                </a:cubicBezTo>
                <a:cubicBezTo>
                  <a:pt x="1747905" y="1903809"/>
                  <a:pt x="1708818" y="1889522"/>
                  <a:pt x="1708818" y="1857375"/>
                </a:cubicBezTo>
                <a:cubicBezTo>
                  <a:pt x="1712371" y="1735931"/>
                  <a:pt x="1616430" y="1700212"/>
                  <a:pt x="1524043" y="1664493"/>
                </a:cubicBezTo>
                <a:cubicBezTo>
                  <a:pt x="1573790" y="1603772"/>
                  <a:pt x="1616430" y="1646635"/>
                  <a:pt x="1655517" y="1643062"/>
                </a:cubicBezTo>
                <a:cubicBezTo>
                  <a:pt x="1680391" y="1639491"/>
                  <a:pt x="1705264" y="1635919"/>
                  <a:pt x="1705264" y="1603772"/>
                </a:cubicBezTo>
                <a:cubicBezTo>
                  <a:pt x="1705264" y="1578769"/>
                  <a:pt x="1694604" y="1546622"/>
                  <a:pt x="1669731" y="1546622"/>
                </a:cubicBezTo>
                <a:cubicBezTo>
                  <a:pt x="1513383" y="1543050"/>
                  <a:pt x="1424548" y="1371600"/>
                  <a:pt x="1261093" y="1371600"/>
                </a:cubicBezTo>
                <a:cubicBezTo>
                  <a:pt x="1161599" y="1371600"/>
                  <a:pt x="1310841" y="1275159"/>
                  <a:pt x="1229113" y="1235869"/>
                </a:cubicBezTo>
                <a:cubicBezTo>
                  <a:pt x="1211346" y="1225153"/>
                  <a:pt x="1278860" y="1210866"/>
                  <a:pt x="1307287" y="1214437"/>
                </a:cubicBezTo>
                <a:cubicBezTo>
                  <a:pt x="1335714" y="1218009"/>
                  <a:pt x="1360588" y="1243013"/>
                  <a:pt x="1396121" y="1225153"/>
                </a:cubicBezTo>
                <a:cubicBezTo>
                  <a:pt x="1413888" y="1160860"/>
                  <a:pt x="1367694" y="1135856"/>
                  <a:pt x="1325054" y="1117997"/>
                </a:cubicBezTo>
                <a:cubicBezTo>
                  <a:pt x="1232666" y="1075135"/>
                  <a:pt x="1140279" y="1025129"/>
                  <a:pt x="1037231" y="1010841"/>
                </a:cubicBezTo>
                <a:cubicBezTo>
                  <a:pt x="1001698" y="1007269"/>
                  <a:pt x="980377" y="989409"/>
                  <a:pt x="983931" y="953690"/>
                </a:cubicBezTo>
                <a:cubicBezTo>
                  <a:pt x="991037" y="907256"/>
                  <a:pt x="1026571" y="921544"/>
                  <a:pt x="1054998" y="925115"/>
                </a:cubicBezTo>
                <a:cubicBezTo>
                  <a:pt x="1072765" y="928688"/>
                  <a:pt x="1090532" y="939403"/>
                  <a:pt x="1108299" y="914400"/>
                </a:cubicBezTo>
                <a:cubicBezTo>
                  <a:pt x="692555" y="660797"/>
                  <a:pt x="472246" y="675085"/>
                  <a:pt x="6755" y="467915"/>
                </a:cubicBezTo>
                <a:cubicBezTo>
                  <a:pt x="109802" y="428625"/>
                  <a:pt x="184423" y="457200"/>
                  <a:pt x="255490" y="464344"/>
                </a:cubicBezTo>
                <a:cubicBezTo>
                  <a:pt x="433159" y="482203"/>
                  <a:pt x="323004" y="514350"/>
                  <a:pt x="500673" y="535781"/>
                </a:cubicBezTo>
                <a:cubicBezTo>
                  <a:pt x="585954" y="546497"/>
                  <a:pt x="664128" y="582216"/>
                  <a:pt x="760069" y="525066"/>
                </a:cubicBezTo>
                <a:cubicBezTo>
                  <a:pt x="824029" y="485775"/>
                  <a:pt x="927077" y="528637"/>
                  <a:pt x="1005251" y="560785"/>
                </a:cubicBezTo>
                <a:cubicBezTo>
                  <a:pt x="1069212" y="589360"/>
                  <a:pt x="1133172" y="596503"/>
                  <a:pt x="1218453" y="560785"/>
                </a:cubicBezTo>
                <a:cubicBezTo>
                  <a:pt x="1140279" y="539354"/>
                  <a:pt x="1079872" y="521494"/>
                  <a:pt x="1019464" y="507206"/>
                </a:cubicBezTo>
                <a:cubicBezTo>
                  <a:pt x="969717" y="496491"/>
                  <a:pt x="941290" y="471488"/>
                  <a:pt x="944844" y="417909"/>
                </a:cubicBezTo>
                <a:cubicBezTo>
                  <a:pt x="944844" y="389334"/>
                  <a:pt x="934184" y="350044"/>
                  <a:pt x="969717" y="335757"/>
                </a:cubicBezTo>
                <a:cubicBezTo>
                  <a:pt x="998144" y="321469"/>
                  <a:pt x="1037231" y="335757"/>
                  <a:pt x="1051445" y="360759"/>
                </a:cubicBezTo>
                <a:cubicBezTo>
                  <a:pt x="1069212" y="407194"/>
                  <a:pt x="1086978" y="450056"/>
                  <a:pt x="1147386" y="453629"/>
                </a:cubicBezTo>
                <a:cubicBezTo>
                  <a:pt x="1229113" y="460771"/>
                  <a:pt x="1182919" y="432197"/>
                  <a:pt x="1168706" y="396478"/>
                </a:cubicBezTo>
                <a:cubicBezTo>
                  <a:pt x="1154492" y="357188"/>
                  <a:pt x="1197133" y="346472"/>
                  <a:pt x="1225560" y="353615"/>
                </a:cubicBezTo>
                <a:cubicBezTo>
                  <a:pt x="1332161" y="385763"/>
                  <a:pt x="1442315" y="328613"/>
                  <a:pt x="1552469" y="375047"/>
                </a:cubicBezTo>
                <a:cubicBezTo>
                  <a:pt x="1524043" y="260747"/>
                  <a:pt x="1463635" y="210741"/>
                  <a:pt x="1335714" y="192881"/>
                </a:cubicBezTo>
                <a:cubicBezTo>
                  <a:pt x="1289520" y="189310"/>
                  <a:pt x="1239773" y="196453"/>
                  <a:pt x="1197133" y="164306"/>
                </a:cubicBezTo>
                <a:cubicBezTo>
                  <a:pt x="1172259" y="146447"/>
                  <a:pt x="1147386" y="125016"/>
                  <a:pt x="1165153" y="89297"/>
                </a:cubicBezTo>
                <a:cubicBezTo>
                  <a:pt x="1175813" y="64294"/>
                  <a:pt x="1204239" y="64294"/>
                  <a:pt x="1229113" y="71437"/>
                </a:cubicBezTo>
                <a:cubicBezTo>
                  <a:pt x="1332161" y="110728"/>
                  <a:pt x="1442315" y="121444"/>
                  <a:pt x="1548916" y="135731"/>
                </a:cubicBezTo>
                <a:cubicBezTo>
                  <a:pt x="1566683" y="139303"/>
                  <a:pt x="1584450" y="146447"/>
                  <a:pt x="1602217" y="110728"/>
                </a:cubicBezTo>
                <a:cubicBezTo>
                  <a:pt x="1477849" y="78581"/>
                  <a:pt x="1357034" y="35719"/>
                  <a:pt x="1232666" y="0"/>
                </a:cubicBezTo>
                <a:close/>
              </a:path>
            </a:pathLst>
          </a:custGeom>
        </p:spPr>
      </p:pic>
      <p:graphicFrame>
        <p:nvGraphicFramePr>
          <p:cNvPr id="6" name="Content Placeholder">
            <a:extLst>
              <a:ext uri="{FF2B5EF4-FFF2-40B4-BE49-F238E27FC236}">
                <a16:creationId xmlns:a16="http://schemas.microsoft.com/office/drawing/2014/main" id="{BCBFF31F-218B-CA43-AEF5-99BF3E52FF0F}"/>
              </a:ext>
            </a:extLst>
          </p:cNvPr>
          <p:cNvGraphicFramePr>
            <a:graphicFrameLocks noGrp="1"/>
          </p:cNvGraphicFramePr>
          <p:nvPr>
            <p:ph idx="1"/>
            <p:extLst>
              <p:ext uri="{D42A27DB-BD31-4B8C-83A1-F6EECF244321}">
                <p14:modId xmlns:p14="http://schemas.microsoft.com/office/powerpoint/2010/main" val="3312381290"/>
              </p:ext>
            </p:extLst>
          </p:nvPr>
        </p:nvGraphicFramePr>
        <p:xfrm>
          <a:off x="838201" y="2333297"/>
          <a:ext cx="3816096" cy="384366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651235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06DA9DF9-31F7-4056-B42E-878CC9241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ctrTitle"/>
          </p:nvPr>
        </p:nvSpPr>
        <p:spPr>
          <a:xfrm>
            <a:off x="643468" y="643467"/>
            <a:ext cx="4620584" cy="4567137"/>
          </a:xfrm>
        </p:spPr>
        <p:txBody>
          <a:bodyPr>
            <a:normAutofit/>
          </a:bodyPr>
          <a:lstStyle/>
          <a:p>
            <a:r>
              <a:rPr lang="en-US"/>
              <a:t>FEEDBACK</a:t>
            </a:r>
          </a:p>
        </p:txBody>
      </p:sp>
      <p:pic>
        <p:nvPicPr>
          <p:cNvPr id="4" name="Picture 4">
            <a:extLst>
              <a:ext uri="{FF2B5EF4-FFF2-40B4-BE49-F238E27FC236}">
                <a16:creationId xmlns:a16="http://schemas.microsoft.com/office/drawing/2014/main" id="{27543630-C698-AFEA-A910-63FE4B2EDDFD}"/>
              </a:ext>
            </a:extLst>
          </p:cNvPr>
          <p:cNvPicPr>
            <a:picLocks noChangeAspect="1"/>
          </p:cNvPicPr>
          <p:nvPr/>
        </p:nvPicPr>
        <p:blipFill rotWithShape="1">
          <a:blip r:embed="rId2"/>
          <a:srcRect l="27491" r="23819"/>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2546310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6" name="Rectangle 123">
            <a:extLst>
              <a:ext uri="{FF2B5EF4-FFF2-40B4-BE49-F238E27FC236}">
                <a16:creationId xmlns:a16="http://schemas.microsoft.com/office/drawing/2014/main" id="{94C5663A-0CE3-4AEE-B47E-FB68D9EBFE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ctrTitle"/>
          </p:nvPr>
        </p:nvSpPr>
        <p:spPr>
          <a:xfrm>
            <a:off x="838201" y="365125"/>
            <a:ext cx="3816095" cy="1807305"/>
          </a:xfrm>
        </p:spPr>
        <p:txBody>
          <a:bodyPr>
            <a:normAutofit/>
          </a:bodyPr>
          <a:lstStyle/>
          <a:p>
            <a:r>
              <a:rPr lang="en-US"/>
              <a:t>Functionalities</a:t>
            </a:r>
          </a:p>
        </p:txBody>
      </p:sp>
      <p:pic>
        <p:nvPicPr>
          <p:cNvPr id="113" name="Picture 114" descr="Graphical user interface, application, website&#10;&#10;Description automatically generated">
            <a:extLst>
              <a:ext uri="{FF2B5EF4-FFF2-40B4-BE49-F238E27FC236}">
                <a16:creationId xmlns:a16="http://schemas.microsoft.com/office/drawing/2014/main" id="{13F2CB8C-0556-9D94-1D02-D2F30BA64DB6}"/>
              </a:ext>
            </a:extLst>
          </p:cNvPr>
          <p:cNvPicPr>
            <a:picLocks noChangeAspect="1"/>
          </p:cNvPicPr>
          <p:nvPr/>
        </p:nvPicPr>
        <p:blipFill rotWithShape="1">
          <a:blip r:embed="rId2"/>
          <a:srcRect l="2147" r="8778" b="-2"/>
          <a:stretch/>
        </p:blipFill>
        <p:spPr>
          <a:xfrm>
            <a:off x="4726728" y="10"/>
            <a:ext cx="7472381" cy="6857990"/>
          </a:xfrm>
          <a:custGeom>
            <a:avLst/>
            <a:gdLst/>
            <a:ahLst/>
            <a:cxnLst/>
            <a:rect l="l" t="t" r="r" b="b"/>
            <a:pathLst>
              <a:path w="7472381" h="6886575">
                <a:moveTo>
                  <a:pt x="1232666" y="0"/>
                </a:moveTo>
                <a:lnTo>
                  <a:pt x="7472381" y="0"/>
                </a:lnTo>
                <a:lnTo>
                  <a:pt x="7472381" y="814388"/>
                </a:lnTo>
                <a:lnTo>
                  <a:pt x="7472381" y="6411516"/>
                </a:lnTo>
                <a:lnTo>
                  <a:pt x="7472381" y="6886575"/>
                </a:lnTo>
                <a:lnTo>
                  <a:pt x="6992676" y="6886575"/>
                </a:lnTo>
                <a:lnTo>
                  <a:pt x="1946893" y="6886575"/>
                </a:lnTo>
                <a:cubicBezTo>
                  <a:pt x="1801205" y="6815137"/>
                  <a:pt x="1662624" y="6729412"/>
                  <a:pt x="1506276" y="6686550"/>
                </a:cubicBezTo>
                <a:cubicBezTo>
                  <a:pt x="1399675" y="6657975"/>
                  <a:pt x="1296627" y="6607969"/>
                  <a:pt x="1314394" y="6457949"/>
                </a:cubicBezTo>
                <a:cubicBezTo>
                  <a:pt x="1317947" y="6415087"/>
                  <a:pt x="1289520" y="6382941"/>
                  <a:pt x="1246880" y="6393656"/>
                </a:cubicBezTo>
                <a:cubicBezTo>
                  <a:pt x="1165153" y="6415087"/>
                  <a:pt x="1126065" y="6354365"/>
                  <a:pt x="1079872" y="6307931"/>
                </a:cubicBezTo>
                <a:cubicBezTo>
                  <a:pt x="998144" y="6225779"/>
                  <a:pt x="919970" y="6140052"/>
                  <a:pt x="788495" y="6125765"/>
                </a:cubicBezTo>
                <a:cubicBezTo>
                  <a:pt x="813369" y="6061471"/>
                  <a:pt x="856009" y="6068615"/>
                  <a:pt x="895097" y="6082903"/>
                </a:cubicBezTo>
                <a:cubicBezTo>
                  <a:pt x="998144" y="6118622"/>
                  <a:pt x="1101192" y="6157912"/>
                  <a:pt x="1204239" y="6193631"/>
                </a:cubicBezTo>
                <a:cubicBezTo>
                  <a:pt x="1271754" y="6215062"/>
                  <a:pt x="1339267" y="6247209"/>
                  <a:pt x="1428102" y="6222206"/>
                </a:cubicBezTo>
                <a:cubicBezTo>
                  <a:pt x="1349928" y="6093619"/>
                  <a:pt x="1218453" y="6068615"/>
                  <a:pt x="1111852" y="6029325"/>
                </a:cubicBezTo>
                <a:cubicBezTo>
                  <a:pt x="980377" y="5979319"/>
                  <a:pt x="902203" y="5886450"/>
                  <a:pt x="806262" y="5779294"/>
                </a:cubicBezTo>
                <a:cubicBezTo>
                  <a:pt x="902203" y="5750719"/>
                  <a:pt x="962610" y="5829300"/>
                  <a:pt x="1040785" y="5825728"/>
                </a:cubicBezTo>
                <a:cubicBezTo>
                  <a:pt x="1044338" y="5815012"/>
                  <a:pt x="1051445" y="5793581"/>
                  <a:pt x="1051445" y="5793581"/>
                </a:cubicBezTo>
                <a:cubicBezTo>
                  <a:pt x="923523" y="5736431"/>
                  <a:pt x="866670" y="5629275"/>
                  <a:pt x="845349" y="5497115"/>
                </a:cubicBezTo>
                <a:cubicBezTo>
                  <a:pt x="838243" y="5429250"/>
                  <a:pt x="792049" y="5407819"/>
                  <a:pt x="745855" y="5375672"/>
                </a:cubicBezTo>
                <a:cubicBezTo>
                  <a:pt x="589507" y="5264943"/>
                  <a:pt x="422499" y="5164931"/>
                  <a:pt x="291024" y="5014913"/>
                </a:cubicBezTo>
                <a:cubicBezTo>
                  <a:pt x="443819" y="5032771"/>
                  <a:pt x="564633" y="5132784"/>
                  <a:pt x="724535" y="5175647"/>
                </a:cubicBezTo>
                <a:cubicBezTo>
                  <a:pt x="596614" y="5011340"/>
                  <a:pt x="429605" y="4925615"/>
                  <a:pt x="276811" y="4825603"/>
                </a:cubicBezTo>
                <a:cubicBezTo>
                  <a:pt x="205743" y="4779169"/>
                  <a:pt x="141783" y="4722018"/>
                  <a:pt x="60055" y="4697016"/>
                </a:cubicBezTo>
                <a:cubicBezTo>
                  <a:pt x="31628" y="4689872"/>
                  <a:pt x="-18119" y="4672013"/>
                  <a:pt x="6755" y="4622006"/>
                </a:cubicBezTo>
                <a:cubicBezTo>
                  <a:pt x="28075" y="4579144"/>
                  <a:pt x="67162" y="4593432"/>
                  <a:pt x="102696" y="4604146"/>
                </a:cubicBezTo>
                <a:cubicBezTo>
                  <a:pt x="187976" y="4632722"/>
                  <a:pt x="280364" y="4632722"/>
                  <a:pt x="397625" y="4632722"/>
                </a:cubicBezTo>
                <a:cubicBezTo>
                  <a:pt x="298131" y="4496990"/>
                  <a:pt x="116909" y="4539853"/>
                  <a:pt x="31628" y="4396978"/>
                </a:cubicBezTo>
                <a:cubicBezTo>
                  <a:pt x="138229" y="4371976"/>
                  <a:pt x="219957" y="4421982"/>
                  <a:pt x="305237" y="4432697"/>
                </a:cubicBezTo>
                <a:cubicBezTo>
                  <a:pt x="383412" y="4443413"/>
                  <a:pt x="401178" y="4418409"/>
                  <a:pt x="383412" y="4339828"/>
                </a:cubicBezTo>
                <a:cubicBezTo>
                  <a:pt x="354985" y="4218385"/>
                  <a:pt x="397625" y="4157662"/>
                  <a:pt x="511333" y="4189810"/>
                </a:cubicBezTo>
                <a:cubicBezTo>
                  <a:pt x="617934" y="4221956"/>
                  <a:pt x="628594" y="4175522"/>
                  <a:pt x="600167" y="4107656"/>
                </a:cubicBezTo>
                <a:cubicBezTo>
                  <a:pt x="557527" y="4007644"/>
                  <a:pt x="603720" y="3929063"/>
                  <a:pt x="635701" y="3843337"/>
                </a:cubicBezTo>
                <a:cubicBezTo>
                  <a:pt x="685448" y="3714750"/>
                  <a:pt x="664128" y="3650456"/>
                  <a:pt x="561080" y="3554015"/>
                </a:cubicBezTo>
                <a:cubicBezTo>
                  <a:pt x="500673" y="3500438"/>
                  <a:pt x="440265" y="3454003"/>
                  <a:pt x="354985" y="3407569"/>
                </a:cubicBezTo>
                <a:cubicBezTo>
                  <a:pt x="550420" y="3382565"/>
                  <a:pt x="347878" y="3296841"/>
                  <a:pt x="415392" y="3243263"/>
                </a:cubicBezTo>
                <a:cubicBezTo>
                  <a:pt x="553973" y="3221831"/>
                  <a:pt x="664128" y="3393282"/>
                  <a:pt x="852456" y="3343275"/>
                </a:cubicBezTo>
                <a:cubicBezTo>
                  <a:pt x="625041" y="3196828"/>
                  <a:pt x="369198" y="3150393"/>
                  <a:pt x="202190" y="2953940"/>
                </a:cubicBezTo>
                <a:cubicBezTo>
                  <a:pt x="241277" y="2911078"/>
                  <a:pt x="280364" y="2953940"/>
                  <a:pt x="312344" y="2936081"/>
                </a:cubicBezTo>
                <a:cubicBezTo>
                  <a:pt x="312344" y="2925365"/>
                  <a:pt x="685448" y="2993232"/>
                  <a:pt x="706768" y="2714625"/>
                </a:cubicBezTo>
                <a:cubicBezTo>
                  <a:pt x="713875" y="2714625"/>
                  <a:pt x="720982" y="2714625"/>
                  <a:pt x="728088" y="2703909"/>
                </a:cubicBezTo>
                <a:cubicBezTo>
                  <a:pt x="767175" y="2664619"/>
                  <a:pt x="731642" y="2571750"/>
                  <a:pt x="795602" y="2564606"/>
                </a:cubicBezTo>
                <a:cubicBezTo>
                  <a:pt x="866670" y="2557462"/>
                  <a:pt x="934184" y="2525315"/>
                  <a:pt x="1008804" y="2543175"/>
                </a:cubicBezTo>
                <a:cubicBezTo>
                  <a:pt x="1065658" y="2557462"/>
                  <a:pt x="1126065" y="2575322"/>
                  <a:pt x="1186473" y="2575322"/>
                </a:cubicBezTo>
                <a:cubicBezTo>
                  <a:pt x="1250433" y="2575322"/>
                  <a:pt x="1339267" y="2696766"/>
                  <a:pt x="1378355" y="2536031"/>
                </a:cubicBezTo>
                <a:cubicBezTo>
                  <a:pt x="1378355" y="2528888"/>
                  <a:pt x="1488509" y="2546747"/>
                  <a:pt x="1548916" y="2553891"/>
                </a:cubicBezTo>
                <a:cubicBezTo>
                  <a:pt x="1598663" y="2561035"/>
                  <a:pt x="1659071" y="2593181"/>
                  <a:pt x="1694604" y="2528888"/>
                </a:cubicBezTo>
                <a:cubicBezTo>
                  <a:pt x="1712371" y="2489596"/>
                  <a:pt x="1627090" y="2418159"/>
                  <a:pt x="1552469" y="2411015"/>
                </a:cubicBezTo>
                <a:cubicBezTo>
                  <a:pt x="1484956" y="2403872"/>
                  <a:pt x="1417442" y="2396728"/>
                  <a:pt x="1353481" y="2411015"/>
                </a:cubicBezTo>
                <a:cubicBezTo>
                  <a:pt x="1275307" y="2428875"/>
                  <a:pt x="1232666" y="2400300"/>
                  <a:pt x="1211346" y="2336007"/>
                </a:cubicBezTo>
                <a:cubicBezTo>
                  <a:pt x="1186473" y="2268141"/>
                  <a:pt x="1140279" y="2232422"/>
                  <a:pt x="1076318" y="2200275"/>
                </a:cubicBezTo>
                <a:cubicBezTo>
                  <a:pt x="919970" y="2121694"/>
                  <a:pt x="770729" y="2028825"/>
                  <a:pt x="600167" y="1982390"/>
                </a:cubicBezTo>
                <a:cubicBezTo>
                  <a:pt x="568187" y="1975246"/>
                  <a:pt x="529100" y="1960959"/>
                  <a:pt x="514886" y="1900238"/>
                </a:cubicBezTo>
                <a:cubicBezTo>
                  <a:pt x="976824" y="1993106"/>
                  <a:pt x="1396121" y="2232422"/>
                  <a:pt x="1872273" y="2218135"/>
                </a:cubicBezTo>
                <a:cubicBezTo>
                  <a:pt x="1744351" y="2143125"/>
                  <a:pt x="1591557" y="2139554"/>
                  <a:pt x="1452975" y="2085975"/>
                </a:cubicBezTo>
                <a:cubicBezTo>
                  <a:pt x="1552469" y="2046685"/>
                  <a:pt x="1644857" y="2089547"/>
                  <a:pt x="1737245" y="2110978"/>
                </a:cubicBezTo>
                <a:cubicBezTo>
                  <a:pt x="1815419" y="2128837"/>
                  <a:pt x="1886486" y="2132410"/>
                  <a:pt x="1893593" y="2021681"/>
                </a:cubicBezTo>
                <a:cubicBezTo>
                  <a:pt x="1893593" y="2010965"/>
                  <a:pt x="1893593" y="2003821"/>
                  <a:pt x="1893593" y="1993106"/>
                </a:cubicBezTo>
                <a:cubicBezTo>
                  <a:pt x="1865166" y="1946672"/>
                  <a:pt x="1826079" y="1925240"/>
                  <a:pt x="1776332" y="1910953"/>
                </a:cubicBezTo>
                <a:cubicBezTo>
                  <a:pt x="1747905" y="1903809"/>
                  <a:pt x="1708818" y="1889522"/>
                  <a:pt x="1708818" y="1857375"/>
                </a:cubicBezTo>
                <a:cubicBezTo>
                  <a:pt x="1712371" y="1735931"/>
                  <a:pt x="1616430" y="1700212"/>
                  <a:pt x="1524043" y="1664493"/>
                </a:cubicBezTo>
                <a:cubicBezTo>
                  <a:pt x="1573790" y="1603772"/>
                  <a:pt x="1616430" y="1646635"/>
                  <a:pt x="1655517" y="1643062"/>
                </a:cubicBezTo>
                <a:cubicBezTo>
                  <a:pt x="1680391" y="1639491"/>
                  <a:pt x="1705264" y="1635919"/>
                  <a:pt x="1705264" y="1603772"/>
                </a:cubicBezTo>
                <a:cubicBezTo>
                  <a:pt x="1705264" y="1578769"/>
                  <a:pt x="1694604" y="1546622"/>
                  <a:pt x="1669731" y="1546622"/>
                </a:cubicBezTo>
                <a:cubicBezTo>
                  <a:pt x="1513383" y="1543050"/>
                  <a:pt x="1424548" y="1371600"/>
                  <a:pt x="1261093" y="1371600"/>
                </a:cubicBezTo>
                <a:cubicBezTo>
                  <a:pt x="1161599" y="1371600"/>
                  <a:pt x="1310841" y="1275159"/>
                  <a:pt x="1229113" y="1235869"/>
                </a:cubicBezTo>
                <a:cubicBezTo>
                  <a:pt x="1211346" y="1225153"/>
                  <a:pt x="1278860" y="1210866"/>
                  <a:pt x="1307287" y="1214437"/>
                </a:cubicBezTo>
                <a:cubicBezTo>
                  <a:pt x="1335714" y="1218009"/>
                  <a:pt x="1360588" y="1243013"/>
                  <a:pt x="1396121" y="1225153"/>
                </a:cubicBezTo>
                <a:cubicBezTo>
                  <a:pt x="1413888" y="1160860"/>
                  <a:pt x="1367694" y="1135856"/>
                  <a:pt x="1325054" y="1117997"/>
                </a:cubicBezTo>
                <a:cubicBezTo>
                  <a:pt x="1232666" y="1075135"/>
                  <a:pt x="1140279" y="1025129"/>
                  <a:pt x="1037231" y="1010841"/>
                </a:cubicBezTo>
                <a:cubicBezTo>
                  <a:pt x="1001698" y="1007269"/>
                  <a:pt x="980377" y="989409"/>
                  <a:pt x="983931" y="953690"/>
                </a:cubicBezTo>
                <a:cubicBezTo>
                  <a:pt x="991037" y="907256"/>
                  <a:pt x="1026571" y="921544"/>
                  <a:pt x="1054998" y="925115"/>
                </a:cubicBezTo>
                <a:cubicBezTo>
                  <a:pt x="1072765" y="928688"/>
                  <a:pt x="1090532" y="939403"/>
                  <a:pt x="1108299" y="914400"/>
                </a:cubicBezTo>
                <a:cubicBezTo>
                  <a:pt x="692555" y="660797"/>
                  <a:pt x="472246" y="675085"/>
                  <a:pt x="6755" y="467915"/>
                </a:cubicBezTo>
                <a:cubicBezTo>
                  <a:pt x="109802" y="428625"/>
                  <a:pt x="184423" y="457200"/>
                  <a:pt x="255490" y="464344"/>
                </a:cubicBezTo>
                <a:cubicBezTo>
                  <a:pt x="433159" y="482203"/>
                  <a:pt x="323004" y="514350"/>
                  <a:pt x="500673" y="535781"/>
                </a:cubicBezTo>
                <a:cubicBezTo>
                  <a:pt x="585954" y="546497"/>
                  <a:pt x="664128" y="582216"/>
                  <a:pt x="760069" y="525066"/>
                </a:cubicBezTo>
                <a:cubicBezTo>
                  <a:pt x="824029" y="485775"/>
                  <a:pt x="927077" y="528637"/>
                  <a:pt x="1005251" y="560785"/>
                </a:cubicBezTo>
                <a:cubicBezTo>
                  <a:pt x="1069212" y="589360"/>
                  <a:pt x="1133172" y="596503"/>
                  <a:pt x="1218453" y="560785"/>
                </a:cubicBezTo>
                <a:cubicBezTo>
                  <a:pt x="1140279" y="539354"/>
                  <a:pt x="1079872" y="521494"/>
                  <a:pt x="1019464" y="507206"/>
                </a:cubicBezTo>
                <a:cubicBezTo>
                  <a:pt x="969717" y="496491"/>
                  <a:pt x="941290" y="471488"/>
                  <a:pt x="944844" y="417909"/>
                </a:cubicBezTo>
                <a:cubicBezTo>
                  <a:pt x="944844" y="389334"/>
                  <a:pt x="934184" y="350044"/>
                  <a:pt x="969717" y="335757"/>
                </a:cubicBezTo>
                <a:cubicBezTo>
                  <a:pt x="998144" y="321469"/>
                  <a:pt x="1037231" y="335757"/>
                  <a:pt x="1051445" y="360759"/>
                </a:cubicBezTo>
                <a:cubicBezTo>
                  <a:pt x="1069212" y="407194"/>
                  <a:pt x="1086978" y="450056"/>
                  <a:pt x="1147386" y="453629"/>
                </a:cubicBezTo>
                <a:cubicBezTo>
                  <a:pt x="1229113" y="460771"/>
                  <a:pt x="1182919" y="432197"/>
                  <a:pt x="1168706" y="396478"/>
                </a:cubicBezTo>
                <a:cubicBezTo>
                  <a:pt x="1154492" y="357188"/>
                  <a:pt x="1197133" y="346472"/>
                  <a:pt x="1225560" y="353615"/>
                </a:cubicBezTo>
                <a:cubicBezTo>
                  <a:pt x="1332161" y="385763"/>
                  <a:pt x="1442315" y="328613"/>
                  <a:pt x="1552469" y="375047"/>
                </a:cubicBezTo>
                <a:cubicBezTo>
                  <a:pt x="1524043" y="260747"/>
                  <a:pt x="1463635" y="210741"/>
                  <a:pt x="1335714" y="192881"/>
                </a:cubicBezTo>
                <a:cubicBezTo>
                  <a:pt x="1289520" y="189310"/>
                  <a:pt x="1239773" y="196453"/>
                  <a:pt x="1197133" y="164306"/>
                </a:cubicBezTo>
                <a:cubicBezTo>
                  <a:pt x="1172259" y="146447"/>
                  <a:pt x="1147386" y="125016"/>
                  <a:pt x="1165153" y="89297"/>
                </a:cubicBezTo>
                <a:cubicBezTo>
                  <a:pt x="1175813" y="64294"/>
                  <a:pt x="1204239" y="64294"/>
                  <a:pt x="1229113" y="71437"/>
                </a:cubicBezTo>
                <a:cubicBezTo>
                  <a:pt x="1332161" y="110728"/>
                  <a:pt x="1442315" y="121444"/>
                  <a:pt x="1548916" y="135731"/>
                </a:cubicBezTo>
                <a:cubicBezTo>
                  <a:pt x="1566683" y="139303"/>
                  <a:pt x="1584450" y="146447"/>
                  <a:pt x="1602217" y="110728"/>
                </a:cubicBezTo>
                <a:cubicBezTo>
                  <a:pt x="1477849" y="78581"/>
                  <a:pt x="1357034" y="35719"/>
                  <a:pt x="1232666" y="0"/>
                </a:cubicBezTo>
                <a:close/>
              </a:path>
            </a:pathLst>
          </a:custGeom>
        </p:spPr>
      </p:pic>
      <p:graphicFrame>
        <p:nvGraphicFramePr>
          <p:cNvPr id="40" name="Content Placeholder">
            <a:extLst>
              <a:ext uri="{FF2B5EF4-FFF2-40B4-BE49-F238E27FC236}">
                <a16:creationId xmlns:a16="http://schemas.microsoft.com/office/drawing/2014/main" id="{6B094CD4-A395-8AE1-17E7-935746E72F3E}"/>
              </a:ext>
            </a:extLst>
          </p:cNvPr>
          <p:cNvGraphicFramePr>
            <a:graphicFrameLocks noGrp="1"/>
          </p:cNvGraphicFramePr>
          <p:nvPr>
            <p:ph idx="1"/>
            <p:extLst>
              <p:ext uri="{D42A27DB-BD31-4B8C-83A1-F6EECF244321}">
                <p14:modId xmlns:p14="http://schemas.microsoft.com/office/powerpoint/2010/main" val="821933070"/>
              </p:ext>
            </p:extLst>
          </p:nvPr>
        </p:nvGraphicFramePr>
        <p:xfrm>
          <a:off x="838201" y="2333297"/>
          <a:ext cx="3816096" cy="384366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447840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8" name="Freeform: Shape 107">
            <a:extLst>
              <a:ext uri="{FF2B5EF4-FFF2-40B4-BE49-F238E27FC236}">
                <a16:creationId xmlns:a16="http://schemas.microsoft.com/office/drawing/2014/main" id="{13B7BB51-92B8-4089-8DAB-1202A4D1C6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315111"/>
            <a:ext cx="3021543" cy="1435442"/>
          </a:xfrm>
          <a:custGeom>
            <a:avLst/>
            <a:gdLst/>
            <a:ahLst/>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useBgFill="1">
        <p:nvSpPr>
          <p:cNvPr id="110" name="Rectangle 109">
            <a:extLst>
              <a:ext uri="{FF2B5EF4-FFF2-40B4-BE49-F238E27FC236}">
                <a16:creationId xmlns:a16="http://schemas.microsoft.com/office/drawing/2014/main" id="{BEC393DE-1394-4E5E-8479-8B46B8EE7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ectangle 111">
            <a:extLst>
              <a:ext uri="{FF2B5EF4-FFF2-40B4-BE49-F238E27FC236}">
                <a16:creationId xmlns:a16="http://schemas.microsoft.com/office/drawing/2014/main" id="{033334BC-A5C9-4E98-B2FE-3FB7AD4D0E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ctrTitle" idx="4294967295"/>
          </p:nvPr>
        </p:nvSpPr>
        <p:spPr>
          <a:xfrm>
            <a:off x="838200" y="713312"/>
            <a:ext cx="3200400" cy="5431376"/>
          </a:xfrm>
        </p:spPr>
        <p:txBody>
          <a:bodyPr vert="horz" lIns="91440" tIns="45720" rIns="91440" bIns="45720" rtlCol="0" anchor="ctr">
            <a:normAutofit/>
          </a:bodyPr>
          <a:lstStyle/>
          <a:p>
            <a:r>
              <a:rPr lang="en-US" dirty="0"/>
              <a:t>Limitations of the Developed System</a:t>
            </a:r>
          </a:p>
        </p:txBody>
      </p:sp>
      <p:sp useBgFill="1">
        <p:nvSpPr>
          <p:cNvPr id="114" name="Freeform: Shape 113">
            <a:extLst>
              <a:ext uri="{FF2B5EF4-FFF2-40B4-BE49-F238E27FC236}">
                <a16:creationId xmlns:a16="http://schemas.microsoft.com/office/drawing/2014/main" id="{F7BB91D9-FCCF-4464-A06C-903EF4F376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44081" y="-3482"/>
            <a:ext cx="8047921" cy="6861482"/>
          </a:xfrm>
          <a:custGeom>
            <a:avLst/>
            <a:gdLst>
              <a:gd name="connsiteX0" fmla="*/ 58769 w 8047921"/>
              <a:gd name="connsiteY0" fmla="*/ 4239616 h 6861482"/>
              <a:gd name="connsiteX1" fmla="*/ 58894 w 8047921"/>
              <a:gd name="connsiteY1" fmla="*/ 4240495 h 6861482"/>
              <a:gd name="connsiteX2" fmla="*/ 59045 w 8047921"/>
              <a:gd name="connsiteY2" fmla="*/ 4241609 h 6861482"/>
              <a:gd name="connsiteX3" fmla="*/ 527473 w 8047921"/>
              <a:gd name="connsiteY3" fmla="*/ 0 h 6861482"/>
              <a:gd name="connsiteX4" fmla="*/ 8047921 w 8047921"/>
              <a:gd name="connsiteY4" fmla="*/ 0 h 6861482"/>
              <a:gd name="connsiteX5" fmla="*/ 8047921 w 8047921"/>
              <a:gd name="connsiteY5" fmla="*/ 6861482 h 6861482"/>
              <a:gd name="connsiteX6" fmla="*/ 1319860 w 8047921"/>
              <a:gd name="connsiteY6" fmla="*/ 6861482 h 6861482"/>
              <a:gd name="connsiteX7" fmla="*/ 1297994 w 8047921"/>
              <a:gd name="connsiteY7" fmla="*/ 6831011 h 6861482"/>
              <a:gd name="connsiteX8" fmla="*/ 1024504 w 8047921"/>
              <a:gd name="connsiteY8" fmla="*/ 6405892 h 6861482"/>
              <a:gd name="connsiteX9" fmla="*/ 843366 w 8047921"/>
              <a:gd name="connsiteY9" fmla="*/ 6082357 h 6861482"/>
              <a:gd name="connsiteX10" fmla="*/ 690198 w 8047921"/>
              <a:gd name="connsiteY10" fmla="*/ 5793573 h 6861482"/>
              <a:gd name="connsiteX11" fmla="*/ 777021 w 8047921"/>
              <a:gd name="connsiteY11" fmla="*/ 5729320 h 6861482"/>
              <a:gd name="connsiteX12" fmla="*/ 670606 w 8047921"/>
              <a:gd name="connsiteY12" fmla="*/ 5463560 h 6861482"/>
              <a:gd name="connsiteX13" fmla="*/ 332307 w 8047921"/>
              <a:gd name="connsiteY13" fmla="*/ 4640688 h 6861482"/>
              <a:gd name="connsiteX14" fmla="*/ 178764 w 8047921"/>
              <a:gd name="connsiteY14" fmla="*/ 4440302 h 6861482"/>
              <a:gd name="connsiteX15" fmla="*/ 102405 w 8047921"/>
              <a:gd name="connsiteY15" fmla="*/ 4371063 h 6861482"/>
              <a:gd name="connsiteX16" fmla="*/ 82464 w 8047921"/>
              <a:gd name="connsiteY16" fmla="*/ 4327380 h 6861482"/>
              <a:gd name="connsiteX17" fmla="*/ 72595 w 8047921"/>
              <a:gd name="connsiteY17" fmla="*/ 4327380 h 6861482"/>
              <a:gd name="connsiteX18" fmla="*/ 71105 w 8047921"/>
              <a:gd name="connsiteY18" fmla="*/ 4319440 h 6861482"/>
              <a:gd name="connsiteX19" fmla="*/ 63234 w 8047921"/>
              <a:gd name="connsiteY19" fmla="*/ 4265601 h 6861482"/>
              <a:gd name="connsiteX20" fmla="*/ 58391 w 8047921"/>
              <a:gd name="connsiteY20" fmla="*/ 4236887 h 6861482"/>
              <a:gd name="connsiteX21" fmla="*/ 58769 w 8047921"/>
              <a:gd name="connsiteY21" fmla="*/ 4239616 h 6861482"/>
              <a:gd name="connsiteX22" fmla="*/ 57161 w 8047921"/>
              <a:gd name="connsiteY22" fmla="*/ 4228245 h 6861482"/>
              <a:gd name="connsiteX23" fmla="*/ 55444 w 8047921"/>
              <a:gd name="connsiteY23" fmla="*/ 4216187 h 6861482"/>
              <a:gd name="connsiteX24" fmla="*/ 57173 w 8047921"/>
              <a:gd name="connsiteY24" fmla="*/ 4216187 h 6861482"/>
              <a:gd name="connsiteX25" fmla="*/ 46978 w 8047921"/>
              <a:gd name="connsiteY25" fmla="*/ 4153970 h 6861482"/>
              <a:gd name="connsiteX26" fmla="*/ 23198 w 8047921"/>
              <a:gd name="connsiteY26" fmla="*/ 4042035 h 6861482"/>
              <a:gd name="connsiteX27" fmla="*/ 12577 w 8047921"/>
              <a:gd name="connsiteY27" fmla="*/ 4017890 h 6861482"/>
              <a:gd name="connsiteX28" fmla="*/ 144506 w 8047921"/>
              <a:gd name="connsiteY28" fmla="*/ 3860429 h 6861482"/>
              <a:gd name="connsiteX29" fmla="*/ 22695 w 8047921"/>
              <a:gd name="connsiteY29" fmla="*/ 3800021 h 6861482"/>
              <a:gd name="connsiteX30" fmla="*/ 24220 w 8047921"/>
              <a:gd name="connsiteY30" fmla="*/ 3771718 h 6861482"/>
              <a:gd name="connsiteX31" fmla="*/ 27584 w 8047921"/>
              <a:gd name="connsiteY31" fmla="*/ 3757935 h 6861482"/>
              <a:gd name="connsiteX32" fmla="*/ 33375 w 8047921"/>
              <a:gd name="connsiteY32" fmla="*/ 3747325 h 6861482"/>
              <a:gd name="connsiteX33" fmla="*/ 77078 w 8047921"/>
              <a:gd name="connsiteY33" fmla="*/ 3705028 h 6861482"/>
              <a:gd name="connsiteX34" fmla="*/ 31331 w 8047921"/>
              <a:gd name="connsiteY34" fmla="*/ 3445525 h 6861482"/>
              <a:gd name="connsiteX35" fmla="*/ 3341 w 8047921"/>
              <a:gd name="connsiteY35" fmla="*/ 3405686 h 6861482"/>
              <a:gd name="connsiteX36" fmla="*/ 0 w 8047921"/>
              <a:gd name="connsiteY36" fmla="*/ 3393684 h 6861482"/>
              <a:gd name="connsiteX37" fmla="*/ 5588 w 8047921"/>
              <a:gd name="connsiteY37" fmla="*/ 3363918 h 6861482"/>
              <a:gd name="connsiteX38" fmla="*/ 28563 w 8047921"/>
              <a:gd name="connsiteY38" fmla="*/ 3279721 h 6861482"/>
              <a:gd name="connsiteX39" fmla="*/ 31618 w 8047921"/>
              <a:gd name="connsiteY39" fmla="*/ 3274732 h 6861482"/>
              <a:gd name="connsiteX40" fmla="*/ 54143 w 8047921"/>
              <a:gd name="connsiteY40" fmla="*/ 3204655 h 6861482"/>
              <a:gd name="connsiteX41" fmla="*/ 54066 w 8047921"/>
              <a:gd name="connsiteY41" fmla="*/ 3198166 h 6861482"/>
              <a:gd name="connsiteX42" fmla="*/ 59893 w 8047921"/>
              <a:gd name="connsiteY42" fmla="*/ 3181568 h 6861482"/>
              <a:gd name="connsiteX43" fmla="*/ 182871 w 8047921"/>
              <a:gd name="connsiteY43" fmla="*/ 3024678 h 6861482"/>
              <a:gd name="connsiteX44" fmla="*/ 305944 w 8047921"/>
              <a:gd name="connsiteY44" fmla="*/ 2810127 h 6861482"/>
              <a:gd name="connsiteX45" fmla="*/ 326259 w 8047921"/>
              <a:gd name="connsiteY45" fmla="*/ 2596949 h 6861482"/>
              <a:gd name="connsiteX46" fmla="*/ 556280 w 8047921"/>
              <a:gd name="connsiteY46" fmla="*/ 2524080 h 6861482"/>
              <a:gd name="connsiteX47" fmla="*/ 358274 w 8047921"/>
              <a:gd name="connsiteY47" fmla="*/ 2014028 h 6861482"/>
              <a:gd name="connsiteX48" fmla="*/ 340119 w 8047921"/>
              <a:gd name="connsiteY48" fmla="*/ 1914129 h 6861482"/>
              <a:gd name="connsiteX49" fmla="*/ 478258 w 8047921"/>
              <a:gd name="connsiteY49" fmla="*/ 1606217 h 6861482"/>
              <a:gd name="connsiteX50" fmla="*/ 500664 w 8047921"/>
              <a:gd name="connsiteY50" fmla="*/ 1556554 h 6861482"/>
              <a:gd name="connsiteX51" fmla="*/ 551219 w 8047921"/>
              <a:gd name="connsiteY51" fmla="*/ 1459414 h 6861482"/>
              <a:gd name="connsiteX52" fmla="*/ 687152 w 8047921"/>
              <a:gd name="connsiteY52" fmla="*/ 1466109 h 6861482"/>
              <a:gd name="connsiteX53" fmla="*/ 619370 w 8047921"/>
              <a:gd name="connsiteY53" fmla="*/ 1372761 h 6861482"/>
              <a:gd name="connsiteX54" fmla="*/ 491520 w 8047921"/>
              <a:gd name="connsiteY54" fmla="*/ 1080052 h 6861482"/>
              <a:gd name="connsiteX55" fmla="*/ 589761 w 8047921"/>
              <a:gd name="connsiteY55" fmla="*/ 854014 h 6861482"/>
              <a:gd name="connsiteX56" fmla="*/ 617929 w 8047921"/>
              <a:gd name="connsiteY56" fmla="*/ 821285 h 6861482"/>
              <a:gd name="connsiteX57" fmla="*/ 583503 w 8047921"/>
              <a:gd name="connsiteY57" fmla="*/ 760897 h 6861482"/>
              <a:gd name="connsiteX58" fmla="*/ 515241 w 8047921"/>
              <a:gd name="connsiteY58" fmla="*/ 560313 h 6861482"/>
              <a:gd name="connsiteX59" fmla="*/ 480798 w 8047921"/>
              <a:gd name="connsiteY59" fmla="*/ 423850 h 6861482"/>
              <a:gd name="connsiteX60" fmla="*/ 436755 w 8047921"/>
              <a:gd name="connsiteY60" fmla="*/ 361124 h 6861482"/>
              <a:gd name="connsiteX61" fmla="*/ 428051 w 8047921"/>
              <a:gd name="connsiteY61" fmla="*/ 314763 h 6861482"/>
              <a:gd name="connsiteX62" fmla="*/ 457954 w 8047921"/>
              <a:gd name="connsiteY62" fmla="*/ 104693 h 6861482"/>
              <a:gd name="connsiteX63" fmla="*/ 472694 w 8047921"/>
              <a:gd name="connsiteY63" fmla="*/ 52392 h 6861482"/>
              <a:gd name="connsiteX64" fmla="*/ 512572 w 8047921"/>
              <a:gd name="connsiteY64" fmla="*/ 23688 h 6861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8047921" h="6861482">
                <a:moveTo>
                  <a:pt x="58769" y="4239616"/>
                </a:moveTo>
                <a:lnTo>
                  <a:pt x="58894" y="4240495"/>
                </a:lnTo>
                <a:cubicBezTo>
                  <a:pt x="59164" y="4242428"/>
                  <a:pt x="59171" y="4242505"/>
                  <a:pt x="59045" y="4241609"/>
                </a:cubicBezTo>
                <a:close/>
                <a:moveTo>
                  <a:pt x="527473" y="0"/>
                </a:moveTo>
                <a:lnTo>
                  <a:pt x="8047921" y="0"/>
                </a:lnTo>
                <a:lnTo>
                  <a:pt x="8047921" y="6861482"/>
                </a:lnTo>
                <a:lnTo>
                  <a:pt x="1319860" y="6861482"/>
                </a:lnTo>
                <a:lnTo>
                  <a:pt x="1297994" y="6831011"/>
                </a:lnTo>
                <a:cubicBezTo>
                  <a:pt x="1121436" y="6580901"/>
                  <a:pt x="1026069" y="6413841"/>
                  <a:pt x="1024504" y="6405892"/>
                </a:cubicBezTo>
                <a:cubicBezTo>
                  <a:pt x="995790" y="6256850"/>
                  <a:pt x="915502" y="6175982"/>
                  <a:pt x="843366" y="6082357"/>
                </a:cubicBezTo>
                <a:cubicBezTo>
                  <a:pt x="780556" y="6000311"/>
                  <a:pt x="713540" y="5913360"/>
                  <a:pt x="690198" y="5793573"/>
                </a:cubicBezTo>
                <a:cubicBezTo>
                  <a:pt x="659374" y="5634705"/>
                  <a:pt x="756440" y="5782527"/>
                  <a:pt x="777021" y="5729320"/>
                </a:cubicBezTo>
                <a:cubicBezTo>
                  <a:pt x="741019" y="5642157"/>
                  <a:pt x="683667" y="5556007"/>
                  <a:pt x="670606" y="5463560"/>
                </a:cubicBezTo>
                <a:cubicBezTo>
                  <a:pt x="624014" y="5129308"/>
                  <a:pt x="509280" y="4866180"/>
                  <a:pt x="332307" y="4640688"/>
                </a:cubicBezTo>
                <a:cubicBezTo>
                  <a:pt x="281557" y="4575550"/>
                  <a:pt x="249914" y="4473150"/>
                  <a:pt x="178764" y="4440302"/>
                </a:cubicBezTo>
                <a:cubicBezTo>
                  <a:pt x="144180" y="4424583"/>
                  <a:pt x="119969" y="4400506"/>
                  <a:pt x="102405" y="4371063"/>
                </a:cubicBezTo>
                <a:lnTo>
                  <a:pt x="82464" y="4327380"/>
                </a:lnTo>
                <a:lnTo>
                  <a:pt x="72595" y="4327380"/>
                </a:lnTo>
                <a:lnTo>
                  <a:pt x="71105" y="4319440"/>
                </a:lnTo>
                <a:cubicBezTo>
                  <a:pt x="68098" y="4300784"/>
                  <a:pt x="63569" y="4267782"/>
                  <a:pt x="63234" y="4265601"/>
                </a:cubicBezTo>
                <a:cubicBezTo>
                  <a:pt x="56185" y="4219786"/>
                  <a:pt x="57328" y="4229054"/>
                  <a:pt x="58391" y="4236887"/>
                </a:cubicBezTo>
                <a:lnTo>
                  <a:pt x="58769" y="4239616"/>
                </a:lnTo>
                <a:lnTo>
                  <a:pt x="57161" y="4228245"/>
                </a:lnTo>
                <a:lnTo>
                  <a:pt x="55444" y="4216187"/>
                </a:lnTo>
                <a:lnTo>
                  <a:pt x="57173" y="4216187"/>
                </a:lnTo>
                <a:lnTo>
                  <a:pt x="46978" y="4153970"/>
                </a:lnTo>
                <a:cubicBezTo>
                  <a:pt x="41098" y="4115040"/>
                  <a:pt x="34414" y="4076730"/>
                  <a:pt x="23198" y="4042035"/>
                </a:cubicBezTo>
                <a:lnTo>
                  <a:pt x="12577" y="4017890"/>
                </a:lnTo>
                <a:lnTo>
                  <a:pt x="144506" y="3860429"/>
                </a:lnTo>
                <a:cubicBezTo>
                  <a:pt x="103351" y="3777846"/>
                  <a:pt x="58276" y="3834526"/>
                  <a:pt x="22695" y="3800021"/>
                </a:cubicBezTo>
                <a:cubicBezTo>
                  <a:pt x="23786" y="3791627"/>
                  <a:pt x="23716" y="3781009"/>
                  <a:pt x="24220" y="3771718"/>
                </a:cubicBezTo>
                <a:lnTo>
                  <a:pt x="27584" y="3757935"/>
                </a:lnTo>
                <a:lnTo>
                  <a:pt x="33375" y="3747325"/>
                </a:lnTo>
                <a:lnTo>
                  <a:pt x="77078" y="3705028"/>
                </a:lnTo>
                <a:cubicBezTo>
                  <a:pt x="173055" y="3608961"/>
                  <a:pt x="158512" y="3588143"/>
                  <a:pt x="31331" y="3445525"/>
                </a:cubicBezTo>
                <a:cubicBezTo>
                  <a:pt x="18649" y="3431228"/>
                  <a:pt x="9488" y="3418102"/>
                  <a:pt x="3341" y="3405686"/>
                </a:cubicBezTo>
                <a:lnTo>
                  <a:pt x="0" y="3393684"/>
                </a:lnTo>
                <a:lnTo>
                  <a:pt x="5588" y="3363918"/>
                </a:lnTo>
                <a:lnTo>
                  <a:pt x="28563" y="3279721"/>
                </a:lnTo>
                <a:lnTo>
                  <a:pt x="31618" y="3274732"/>
                </a:lnTo>
                <a:cubicBezTo>
                  <a:pt x="41998" y="3256804"/>
                  <a:pt x="51127" y="3236251"/>
                  <a:pt x="54143" y="3204655"/>
                </a:cubicBezTo>
                <a:lnTo>
                  <a:pt x="54066" y="3198166"/>
                </a:lnTo>
                <a:lnTo>
                  <a:pt x="59893" y="3181568"/>
                </a:lnTo>
                <a:cubicBezTo>
                  <a:pt x="95562" y="3088781"/>
                  <a:pt x="138958" y="3020054"/>
                  <a:pt x="182871" y="3024678"/>
                </a:cubicBezTo>
                <a:cubicBezTo>
                  <a:pt x="138662" y="2798901"/>
                  <a:pt x="138662" y="2798901"/>
                  <a:pt x="305944" y="2810127"/>
                </a:cubicBezTo>
                <a:cubicBezTo>
                  <a:pt x="246290" y="2658988"/>
                  <a:pt x="247386" y="2624324"/>
                  <a:pt x="326259" y="2596949"/>
                </a:cubicBezTo>
                <a:cubicBezTo>
                  <a:pt x="402195" y="2570407"/>
                  <a:pt x="485357" y="2575904"/>
                  <a:pt x="556280" y="2524080"/>
                </a:cubicBezTo>
                <a:cubicBezTo>
                  <a:pt x="498302" y="2335317"/>
                  <a:pt x="486850" y="2130710"/>
                  <a:pt x="358274" y="2014028"/>
                </a:cubicBezTo>
                <a:cubicBezTo>
                  <a:pt x="338015" y="1995898"/>
                  <a:pt x="325730" y="1940125"/>
                  <a:pt x="340119" y="1914129"/>
                </a:cubicBezTo>
                <a:cubicBezTo>
                  <a:pt x="391157" y="1817105"/>
                  <a:pt x="329468" y="1592503"/>
                  <a:pt x="478258" y="1606217"/>
                </a:cubicBezTo>
                <a:cubicBezTo>
                  <a:pt x="496627" y="1607581"/>
                  <a:pt x="514137" y="1590108"/>
                  <a:pt x="500664" y="1556554"/>
                </a:cubicBezTo>
                <a:cubicBezTo>
                  <a:pt x="454384" y="1442049"/>
                  <a:pt x="514266" y="1463610"/>
                  <a:pt x="551219" y="1459414"/>
                </a:cubicBezTo>
                <a:cubicBezTo>
                  <a:pt x="595940" y="1454776"/>
                  <a:pt x="644530" y="1511622"/>
                  <a:pt x="687152" y="1466109"/>
                </a:cubicBezTo>
                <a:cubicBezTo>
                  <a:pt x="679388" y="1405223"/>
                  <a:pt x="643786" y="1397333"/>
                  <a:pt x="619370" y="1372761"/>
                </a:cubicBezTo>
                <a:cubicBezTo>
                  <a:pt x="548020" y="1300280"/>
                  <a:pt x="490448" y="1221065"/>
                  <a:pt x="491520" y="1080052"/>
                </a:cubicBezTo>
                <a:cubicBezTo>
                  <a:pt x="492222" y="966113"/>
                  <a:pt x="487698" y="864105"/>
                  <a:pt x="589761" y="854014"/>
                </a:cubicBezTo>
                <a:cubicBezTo>
                  <a:pt x="605798" y="852486"/>
                  <a:pt x="614435" y="839840"/>
                  <a:pt x="617929" y="821285"/>
                </a:cubicBezTo>
                <a:cubicBezTo>
                  <a:pt x="606975" y="799992"/>
                  <a:pt x="596528" y="778040"/>
                  <a:pt x="583503" y="760897"/>
                </a:cubicBezTo>
                <a:cubicBezTo>
                  <a:pt x="539748" y="704450"/>
                  <a:pt x="526482" y="633687"/>
                  <a:pt x="515241" y="560313"/>
                </a:cubicBezTo>
                <a:cubicBezTo>
                  <a:pt x="508001" y="513531"/>
                  <a:pt x="499292" y="467166"/>
                  <a:pt x="480798" y="423850"/>
                </a:cubicBezTo>
                <a:cubicBezTo>
                  <a:pt x="469533" y="397046"/>
                  <a:pt x="455191" y="375704"/>
                  <a:pt x="436755" y="361124"/>
                </a:cubicBezTo>
                <a:cubicBezTo>
                  <a:pt x="420701" y="347903"/>
                  <a:pt x="416284" y="334407"/>
                  <a:pt x="428051" y="314763"/>
                </a:cubicBezTo>
                <a:cubicBezTo>
                  <a:pt x="461326" y="258432"/>
                  <a:pt x="476043" y="191375"/>
                  <a:pt x="457954" y="104693"/>
                </a:cubicBezTo>
                <a:cubicBezTo>
                  <a:pt x="452484" y="78523"/>
                  <a:pt x="457495" y="58007"/>
                  <a:pt x="472694" y="52392"/>
                </a:cubicBezTo>
                <a:cubicBezTo>
                  <a:pt x="488509" y="46345"/>
                  <a:pt x="501512" y="36363"/>
                  <a:pt x="512572" y="23688"/>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aphicFrame>
        <p:nvGraphicFramePr>
          <p:cNvPr id="45" name="Content Placeholder">
            <a:extLst>
              <a:ext uri="{FF2B5EF4-FFF2-40B4-BE49-F238E27FC236}">
                <a16:creationId xmlns:a16="http://schemas.microsoft.com/office/drawing/2014/main" id="{3E70FBAC-0753-1DDD-12FF-99B938C6843A}"/>
              </a:ext>
            </a:extLst>
          </p:cNvPr>
          <p:cNvGraphicFramePr>
            <a:graphicFrameLocks noGrp="1"/>
          </p:cNvGraphicFramePr>
          <p:nvPr>
            <p:ph idx="4294967295"/>
            <p:extLst>
              <p:ext uri="{D42A27DB-BD31-4B8C-83A1-F6EECF244321}">
                <p14:modId xmlns:p14="http://schemas.microsoft.com/office/powerpoint/2010/main" val="3686649085"/>
              </p:ext>
            </p:extLst>
          </p:nvPr>
        </p:nvGraphicFramePr>
        <p:xfrm>
          <a:off x="5550568" y="713312"/>
          <a:ext cx="5803231" cy="549498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548152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9" name="Freeform: Shape 58">
            <a:extLst>
              <a:ext uri="{FF2B5EF4-FFF2-40B4-BE49-F238E27FC236}">
                <a16:creationId xmlns:a16="http://schemas.microsoft.com/office/drawing/2014/main" id="{13B7BB51-92B8-4089-8DAB-1202A4D1C6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315111"/>
            <a:ext cx="3021543" cy="1435442"/>
          </a:xfrm>
          <a:custGeom>
            <a:avLst/>
            <a:gdLst/>
            <a:ahLst/>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useBgFill="1">
        <p:nvSpPr>
          <p:cNvPr id="61" name="Rectangle 60">
            <a:extLst>
              <a:ext uri="{FF2B5EF4-FFF2-40B4-BE49-F238E27FC236}">
                <a16:creationId xmlns:a16="http://schemas.microsoft.com/office/drawing/2014/main" id="{BEC393DE-1394-4E5E-8479-8B46B8EE7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033334BC-A5C9-4E98-B2FE-3FB7AD4D0E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ctrTitle" idx="4294967295"/>
          </p:nvPr>
        </p:nvSpPr>
        <p:spPr>
          <a:xfrm>
            <a:off x="838200" y="713312"/>
            <a:ext cx="3200400" cy="5431376"/>
          </a:xfrm>
        </p:spPr>
        <p:txBody>
          <a:bodyPr vert="horz" lIns="91440" tIns="45720" rIns="91440" bIns="45720" rtlCol="0" anchor="ctr">
            <a:normAutofit/>
          </a:bodyPr>
          <a:lstStyle/>
          <a:p>
            <a:r>
              <a:rPr lang="en-US" dirty="0"/>
              <a:t>Limitations of the Developed System</a:t>
            </a:r>
          </a:p>
        </p:txBody>
      </p:sp>
      <p:sp useBgFill="1">
        <p:nvSpPr>
          <p:cNvPr id="65" name="Freeform: Shape 64">
            <a:extLst>
              <a:ext uri="{FF2B5EF4-FFF2-40B4-BE49-F238E27FC236}">
                <a16:creationId xmlns:a16="http://schemas.microsoft.com/office/drawing/2014/main" id="{F7BB91D9-FCCF-4464-A06C-903EF4F376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44081" y="-3482"/>
            <a:ext cx="8047921" cy="6861482"/>
          </a:xfrm>
          <a:custGeom>
            <a:avLst/>
            <a:gdLst>
              <a:gd name="connsiteX0" fmla="*/ 58769 w 8047921"/>
              <a:gd name="connsiteY0" fmla="*/ 4239616 h 6861482"/>
              <a:gd name="connsiteX1" fmla="*/ 58894 w 8047921"/>
              <a:gd name="connsiteY1" fmla="*/ 4240495 h 6861482"/>
              <a:gd name="connsiteX2" fmla="*/ 59045 w 8047921"/>
              <a:gd name="connsiteY2" fmla="*/ 4241609 h 6861482"/>
              <a:gd name="connsiteX3" fmla="*/ 527473 w 8047921"/>
              <a:gd name="connsiteY3" fmla="*/ 0 h 6861482"/>
              <a:gd name="connsiteX4" fmla="*/ 8047921 w 8047921"/>
              <a:gd name="connsiteY4" fmla="*/ 0 h 6861482"/>
              <a:gd name="connsiteX5" fmla="*/ 8047921 w 8047921"/>
              <a:gd name="connsiteY5" fmla="*/ 6861482 h 6861482"/>
              <a:gd name="connsiteX6" fmla="*/ 1319860 w 8047921"/>
              <a:gd name="connsiteY6" fmla="*/ 6861482 h 6861482"/>
              <a:gd name="connsiteX7" fmla="*/ 1297994 w 8047921"/>
              <a:gd name="connsiteY7" fmla="*/ 6831011 h 6861482"/>
              <a:gd name="connsiteX8" fmla="*/ 1024504 w 8047921"/>
              <a:gd name="connsiteY8" fmla="*/ 6405892 h 6861482"/>
              <a:gd name="connsiteX9" fmla="*/ 843366 w 8047921"/>
              <a:gd name="connsiteY9" fmla="*/ 6082357 h 6861482"/>
              <a:gd name="connsiteX10" fmla="*/ 690198 w 8047921"/>
              <a:gd name="connsiteY10" fmla="*/ 5793573 h 6861482"/>
              <a:gd name="connsiteX11" fmla="*/ 777021 w 8047921"/>
              <a:gd name="connsiteY11" fmla="*/ 5729320 h 6861482"/>
              <a:gd name="connsiteX12" fmla="*/ 670606 w 8047921"/>
              <a:gd name="connsiteY12" fmla="*/ 5463560 h 6861482"/>
              <a:gd name="connsiteX13" fmla="*/ 332307 w 8047921"/>
              <a:gd name="connsiteY13" fmla="*/ 4640688 h 6861482"/>
              <a:gd name="connsiteX14" fmla="*/ 178764 w 8047921"/>
              <a:gd name="connsiteY14" fmla="*/ 4440302 h 6861482"/>
              <a:gd name="connsiteX15" fmla="*/ 102405 w 8047921"/>
              <a:gd name="connsiteY15" fmla="*/ 4371063 h 6861482"/>
              <a:gd name="connsiteX16" fmla="*/ 82464 w 8047921"/>
              <a:gd name="connsiteY16" fmla="*/ 4327380 h 6861482"/>
              <a:gd name="connsiteX17" fmla="*/ 72595 w 8047921"/>
              <a:gd name="connsiteY17" fmla="*/ 4327380 h 6861482"/>
              <a:gd name="connsiteX18" fmla="*/ 71105 w 8047921"/>
              <a:gd name="connsiteY18" fmla="*/ 4319440 h 6861482"/>
              <a:gd name="connsiteX19" fmla="*/ 63234 w 8047921"/>
              <a:gd name="connsiteY19" fmla="*/ 4265601 h 6861482"/>
              <a:gd name="connsiteX20" fmla="*/ 58391 w 8047921"/>
              <a:gd name="connsiteY20" fmla="*/ 4236887 h 6861482"/>
              <a:gd name="connsiteX21" fmla="*/ 58769 w 8047921"/>
              <a:gd name="connsiteY21" fmla="*/ 4239616 h 6861482"/>
              <a:gd name="connsiteX22" fmla="*/ 57161 w 8047921"/>
              <a:gd name="connsiteY22" fmla="*/ 4228245 h 6861482"/>
              <a:gd name="connsiteX23" fmla="*/ 55444 w 8047921"/>
              <a:gd name="connsiteY23" fmla="*/ 4216187 h 6861482"/>
              <a:gd name="connsiteX24" fmla="*/ 57173 w 8047921"/>
              <a:gd name="connsiteY24" fmla="*/ 4216187 h 6861482"/>
              <a:gd name="connsiteX25" fmla="*/ 46978 w 8047921"/>
              <a:gd name="connsiteY25" fmla="*/ 4153970 h 6861482"/>
              <a:gd name="connsiteX26" fmla="*/ 23198 w 8047921"/>
              <a:gd name="connsiteY26" fmla="*/ 4042035 h 6861482"/>
              <a:gd name="connsiteX27" fmla="*/ 12577 w 8047921"/>
              <a:gd name="connsiteY27" fmla="*/ 4017890 h 6861482"/>
              <a:gd name="connsiteX28" fmla="*/ 144506 w 8047921"/>
              <a:gd name="connsiteY28" fmla="*/ 3860429 h 6861482"/>
              <a:gd name="connsiteX29" fmla="*/ 22695 w 8047921"/>
              <a:gd name="connsiteY29" fmla="*/ 3800021 h 6861482"/>
              <a:gd name="connsiteX30" fmla="*/ 24220 w 8047921"/>
              <a:gd name="connsiteY30" fmla="*/ 3771718 h 6861482"/>
              <a:gd name="connsiteX31" fmla="*/ 27584 w 8047921"/>
              <a:gd name="connsiteY31" fmla="*/ 3757935 h 6861482"/>
              <a:gd name="connsiteX32" fmla="*/ 33375 w 8047921"/>
              <a:gd name="connsiteY32" fmla="*/ 3747325 h 6861482"/>
              <a:gd name="connsiteX33" fmla="*/ 77078 w 8047921"/>
              <a:gd name="connsiteY33" fmla="*/ 3705028 h 6861482"/>
              <a:gd name="connsiteX34" fmla="*/ 31331 w 8047921"/>
              <a:gd name="connsiteY34" fmla="*/ 3445525 h 6861482"/>
              <a:gd name="connsiteX35" fmla="*/ 3341 w 8047921"/>
              <a:gd name="connsiteY35" fmla="*/ 3405686 h 6861482"/>
              <a:gd name="connsiteX36" fmla="*/ 0 w 8047921"/>
              <a:gd name="connsiteY36" fmla="*/ 3393684 h 6861482"/>
              <a:gd name="connsiteX37" fmla="*/ 5588 w 8047921"/>
              <a:gd name="connsiteY37" fmla="*/ 3363918 h 6861482"/>
              <a:gd name="connsiteX38" fmla="*/ 28563 w 8047921"/>
              <a:gd name="connsiteY38" fmla="*/ 3279721 h 6861482"/>
              <a:gd name="connsiteX39" fmla="*/ 31618 w 8047921"/>
              <a:gd name="connsiteY39" fmla="*/ 3274732 h 6861482"/>
              <a:gd name="connsiteX40" fmla="*/ 54143 w 8047921"/>
              <a:gd name="connsiteY40" fmla="*/ 3204655 h 6861482"/>
              <a:gd name="connsiteX41" fmla="*/ 54066 w 8047921"/>
              <a:gd name="connsiteY41" fmla="*/ 3198166 h 6861482"/>
              <a:gd name="connsiteX42" fmla="*/ 59893 w 8047921"/>
              <a:gd name="connsiteY42" fmla="*/ 3181568 h 6861482"/>
              <a:gd name="connsiteX43" fmla="*/ 182871 w 8047921"/>
              <a:gd name="connsiteY43" fmla="*/ 3024678 h 6861482"/>
              <a:gd name="connsiteX44" fmla="*/ 305944 w 8047921"/>
              <a:gd name="connsiteY44" fmla="*/ 2810127 h 6861482"/>
              <a:gd name="connsiteX45" fmla="*/ 326259 w 8047921"/>
              <a:gd name="connsiteY45" fmla="*/ 2596949 h 6861482"/>
              <a:gd name="connsiteX46" fmla="*/ 556280 w 8047921"/>
              <a:gd name="connsiteY46" fmla="*/ 2524080 h 6861482"/>
              <a:gd name="connsiteX47" fmla="*/ 358274 w 8047921"/>
              <a:gd name="connsiteY47" fmla="*/ 2014028 h 6861482"/>
              <a:gd name="connsiteX48" fmla="*/ 340119 w 8047921"/>
              <a:gd name="connsiteY48" fmla="*/ 1914129 h 6861482"/>
              <a:gd name="connsiteX49" fmla="*/ 478258 w 8047921"/>
              <a:gd name="connsiteY49" fmla="*/ 1606217 h 6861482"/>
              <a:gd name="connsiteX50" fmla="*/ 500664 w 8047921"/>
              <a:gd name="connsiteY50" fmla="*/ 1556554 h 6861482"/>
              <a:gd name="connsiteX51" fmla="*/ 551219 w 8047921"/>
              <a:gd name="connsiteY51" fmla="*/ 1459414 h 6861482"/>
              <a:gd name="connsiteX52" fmla="*/ 687152 w 8047921"/>
              <a:gd name="connsiteY52" fmla="*/ 1466109 h 6861482"/>
              <a:gd name="connsiteX53" fmla="*/ 619370 w 8047921"/>
              <a:gd name="connsiteY53" fmla="*/ 1372761 h 6861482"/>
              <a:gd name="connsiteX54" fmla="*/ 491520 w 8047921"/>
              <a:gd name="connsiteY54" fmla="*/ 1080052 h 6861482"/>
              <a:gd name="connsiteX55" fmla="*/ 589761 w 8047921"/>
              <a:gd name="connsiteY55" fmla="*/ 854014 h 6861482"/>
              <a:gd name="connsiteX56" fmla="*/ 617929 w 8047921"/>
              <a:gd name="connsiteY56" fmla="*/ 821285 h 6861482"/>
              <a:gd name="connsiteX57" fmla="*/ 583503 w 8047921"/>
              <a:gd name="connsiteY57" fmla="*/ 760897 h 6861482"/>
              <a:gd name="connsiteX58" fmla="*/ 515241 w 8047921"/>
              <a:gd name="connsiteY58" fmla="*/ 560313 h 6861482"/>
              <a:gd name="connsiteX59" fmla="*/ 480798 w 8047921"/>
              <a:gd name="connsiteY59" fmla="*/ 423850 h 6861482"/>
              <a:gd name="connsiteX60" fmla="*/ 436755 w 8047921"/>
              <a:gd name="connsiteY60" fmla="*/ 361124 h 6861482"/>
              <a:gd name="connsiteX61" fmla="*/ 428051 w 8047921"/>
              <a:gd name="connsiteY61" fmla="*/ 314763 h 6861482"/>
              <a:gd name="connsiteX62" fmla="*/ 457954 w 8047921"/>
              <a:gd name="connsiteY62" fmla="*/ 104693 h 6861482"/>
              <a:gd name="connsiteX63" fmla="*/ 472694 w 8047921"/>
              <a:gd name="connsiteY63" fmla="*/ 52392 h 6861482"/>
              <a:gd name="connsiteX64" fmla="*/ 512572 w 8047921"/>
              <a:gd name="connsiteY64" fmla="*/ 23688 h 6861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8047921" h="6861482">
                <a:moveTo>
                  <a:pt x="58769" y="4239616"/>
                </a:moveTo>
                <a:lnTo>
                  <a:pt x="58894" y="4240495"/>
                </a:lnTo>
                <a:cubicBezTo>
                  <a:pt x="59164" y="4242428"/>
                  <a:pt x="59171" y="4242505"/>
                  <a:pt x="59045" y="4241609"/>
                </a:cubicBezTo>
                <a:close/>
                <a:moveTo>
                  <a:pt x="527473" y="0"/>
                </a:moveTo>
                <a:lnTo>
                  <a:pt x="8047921" y="0"/>
                </a:lnTo>
                <a:lnTo>
                  <a:pt x="8047921" y="6861482"/>
                </a:lnTo>
                <a:lnTo>
                  <a:pt x="1319860" y="6861482"/>
                </a:lnTo>
                <a:lnTo>
                  <a:pt x="1297994" y="6831011"/>
                </a:lnTo>
                <a:cubicBezTo>
                  <a:pt x="1121436" y="6580901"/>
                  <a:pt x="1026069" y="6413841"/>
                  <a:pt x="1024504" y="6405892"/>
                </a:cubicBezTo>
                <a:cubicBezTo>
                  <a:pt x="995790" y="6256850"/>
                  <a:pt x="915502" y="6175982"/>
                  <a:pt x="843366" y="6082357"/>
                </a:cubicBezTo>
                <a:cubicBezTo>
                  <a:pt x="780556" y="6000311"/>
                  <a:pt x="713540" y="5913360"/>
                  <a:pt x="690198" y="5793573"/>
                </a:cubicBezTo>
                <a:cubicBezTo>
                  <a:pt x="659374" y="5634705"/>
                  <a:pt x="756440" y="5782527"/>
                  <a:pt x="777021" y="5729320"/>
                </a:cubicBezTo>
                <a:cubicBezTo>
                  <a:pt x="741019" y="5642157"/>
                  <a:pt x="683667" y="5556007"/>
                  <a:pt x="670606" y="5463560"/>
                </a:cubicBezTo>
                <a:cubicBezTo>
                  <a:pt x="624014" y="5129308"/>
                  <a:pt x="509280" y="4866180"/>
                  <a:pt x="332307" y="4640688"/>
                </a:cubicBezTo>
                <a:cubicBezTo>
                  <a:pt x="281557" y="4575550"/>
                  <a:pt x="249914" y="4473150"/>
                  <a:pt x="178764" y="4440302"/>
                </a:cubicBezTo>
                <a:cubicBezTo>
                  <a:pt x="144180" y="4424583"/>
                  <a:pt x="119969" y="4400506"/>
                  <a:pt x="102405" y="4371063"/>
                </a:cubicBezTo>
                <a:lnTo>
                  <a:pt x="82464" y="4327380"/>
                </a:lnTo>
                <a:lnTo>
                  <a:pt x="72595" y="4327380"/>
                </a:lnTo>
                <a:lnTo>
                  <a:pt x="71105" y="4319440"/>
                </a:lnTo>
                <a:cubicBezTo>
                  <a:pt x="68098" y="4300784"/>
                  <a:pt x="63569" y="4267782"/>
                  <a:pt x="63234" y="4265601"/>
                </a:cubicBezTo>
                <a:cubicBezTo>
                  <a:pt x="56185" y="4219786"/>
                  <a:pt x="57328" y="4229054"/>
                  <a:pt x="58391" y="4236887"/>
                </a:cubicBezTo>
                <a:lnTo>
                  <a:pt x="58769" y="4239616"/>
                </a:lnTo>
                <a:lnTo>
                  <a:pt x="57161" y="4228245"/>
                </a:lnTo>
                <a:lnTo>
                  <a:pt x="55444" y="4216187"/>
                </a:lnTo>
                <a:lnTo>
                  <a:pt x="57173" y="4216187"/>
                </a:lnTo>
                <a:lnTo>
                  <a:pt x="46978" y="4153970"/>
                </a:lnTo>
                <a:cubicBezTo>
                  <a:pt x="41098" y="4115040"/>
                  <a:pt x="34414" y="4076730"/>
                  <a:pt x="23198" y="4042035"/>
                </a:cubicBezTo>
                <a:lnTo>
                  <a:pt x="12577" y="4017890"/>
                </a:lnTo>
                <a:lnTo>
                  <a:pt x="144506" y="3860429"/>
                </a:lnTo>
                <a:cubicBezTo>
                  <a:pt x="103351" y="3777846"/>
                  <a:pt x="58276" y="3834526"/>
                  <a:pt x="22695" y="3800021"/>
                </a:cubicBezTo>
                <a:cubicBezTo>
                  <a:pt x="23786" y="3791627"/>
                  <a:pt x="23716" y="3781009"/>
                  <a:pt x="24220" y="3771718"/>
                </a:cubicBezTo>
                <a:lnTo>
                  <a:pt x="27584" y="3757935"/>
                </a:lnTo>
                <a:lnTo>
                  <a:pt x="33375" y="3747325"/>
                </a:lnTo>
                <a:lnTo>
                  <a:pt x="77078" y="3705028"/>
                </a:lnTo>
                <a:cubicBezTo>
                  <a:pt x="173055" y="3608961"/>
                  <a:pt x="158512" y="3588143"/>
                  <a:pt x="31331" y="3445525"/>
                </a:cubicBezTo>
                <a:cubicBezTo>
                  <a:pt x="18649" y="3431228"/>
                  <a:pt x="9488" y="3418102"/>
                  <a:pt x="3341" y="3405686"/>
                </a:cubicBezTo>
                <a:lnTo>
                  <a:pt x="0" y="3393684"/>
                </a:lnTo>
                <a:lnTo>
                  <a:pt x="5588" y="3363918"/>
                </a:lnTo>
                <a:lnTo>
                  <a:pt x="28563" y="3279721"/>
                </a:lnTo>
                <a:lnTo>
                  <a:pt x="31618" y="3274732"/>
                </a:lnTo>
                <a:cubicBezTo>
                  <a:pt x="41998" y="3256804"/>
                  <a:pt x="51127" y="3236251"/>
                  <a:pt x="54143" y="3204655"/>
                </a:cubicBezTo>
                <a:lnTo>
                  <a:pt x="54066" y="3198166"/>
                </a:lnTo>
                <a:lnTo>
                  <a:pt x="59893" y="3181568"/>
                </a:lnTo>
                <a:cubicBezTo>
                  <a:pt x="95562" y="3088781"/>
                  <a:pt x="138958" y="3020054"/>
                  <a:pt x="182871" y="3024678"/>
                </a:cubicBezTo>
                <a:cubicBezTo>
                  <a:pt x="138662" y="2798901"/>
                  <a:pt x="138662" y="2798901"/>
                  <a:pt x="305944" y="2810127"/>
                </a:cubicBezTo>
                <a:cubicBezTo>
                  <a:pt x="246290" y="2658988"/>
                  <a:pt x="247386" y="2624324"/>
                  <a:pt x="326259" y="2596949"/>
                </a:cubicBezTo>
                <a:cubicBezTo>
                  <a:pt x="402195" y="2570407"/>
                  <a:pt x="485357" y="2575904"/>
                  <a:pt x="556280" y="2524080"/>
                </a:cubicBezTo>
                <a:cubicBezTo>
                  <a:pt x="498302" y="2335317"/>
                  <a:pt x="486850" y="2130710"/>
                  <a:pt x="358274" y="2014028"/>
                </a:cubicBezTo>
                <a:cubicBezTo>
                  <a:pt x="338015" y="1995898"/>
                  <a:pt x="325730" y="1940125"/>
                  <a:pt x="340119" y="1914129"/>
                </a:cubicBezTo>
                <a:cubicBezTo>
                  <a:pt x="391157" y="1817105"/>
                  <a:pt x="329468" y="1592503"/>
                  <a:pt x="478258" y="1606217"/>
                </a:cubicBezTo>
                <a:cubicBezTo>
                  <a:pt x="496627" y="1607581"/>
                  <a:pt x="514137" y="1590108"/>
                  <a:pt x="500664" y="1556554"/>
                </a:cubicBezTo>
                <a:cubicBezTo>
                  <a:pt x="454384" y="1442049"/>
                  <a:pt x="514266" y="1463610"/>
                  <a:pt x="551219" y="1459414"/>
                </a:cubicBezTo>
                <a:cubicBezTo>
                  <a:pt x="595940" y="1454776"/>
                  <a:pt x="644530" y="1511622"/>
                  <a:pt x="687152" y="1466109"/>
                </a:cubicBezTo>
                <a:cubicBezTo>
                  <a:pt x="679388" y="1405223"/>
                  <a:pt x="643786" y="1397333"/>
                  <a:pt x="619370" y="1372761"/>
                </a:cubicBezTo>
                <a:cubicBezTo>
                  <a:pt x="548020" y="1300280"/>
                  <a:pt x="490448" y="1221065"/>
                  <a:pt x="491520" y="1080052"/>
                </a:cubicBezTo>
                <a:cubicBezTo>
                  <a:pt x="492222" y="966113"/>
                  <a:pt x="487698" y="864105"/>
                  <a:pt x="589761" y="854014"/>
                </a:cubicBezTo>
                <a:cubicBezTo>
                  <a:pt x="605798" y="852486"/>
                  <a:pt x="614435" y="839840"/>
                  <a:pt x="617929" y="821285"/>
                </a:cubicBezTo>
                <a:cubicBezTo>
                  <a:pt x="606975" y="799992"/>
                  <a:pt x="596528" y="778040"/>
                  <a:pt x="583503" y="760897"/>
                </a:cubicBezTo>
                <a:cubicBezTo>
                  <a:pt x="539748" y="704450"/>
                  <a:pt x="526482" y="633687"/>
                  <a:pt x="515241" y="560313"/>
                </a:cubicBezTo>
                <a:cubicBezTo>
                  <a:pt x="508001" y="513531"/>
                  <a:pt x="499292" y="467166"/>
                  <a:pt x="480798" y="423850"/>
                </a:cubicBezTo>
                <a:cubicBezTo>
                  <a:pt x="469533" y="397046"/>
                  <a:pt x="455191" y="375704"/>
                  <a:pt x="436755" y="361124"/>
                </a:cubicBezTo>
                <a:cubicBezTo>
                  <a:pt x="420701" y="347903"/>
                  <a:pt x="416284" y="334407"/>
                  <a:pt x="428051" y="314763"/>
                </a:cubicBezTo>
                <a:cubicBezTo>
                  <a:pt x="461326" y="258432"/>
                  <a:pt x="476043" y="191375"/>
                  <a:pt x="457954" y="104693"/>
                </a:cubicBezTo>
                <a:cubicBezTo>
                  <a:pt x="452484" y="78523"/>
                  <a:pt x="457495" y="58007"/>
                  <a:pt x="472694" y="52392"/>
                </a:cubicBezTo>
                <a:cubicBezTo>
                  <a:pt x="488509" y="46345"/>
                  <a:pt x="501512" y="36363"/>
                  <a:pt x="512572" y="23688"/>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aphicFrame>
        <p:nvGraphicFramePr>
          <p:cNvPr id="27" name="Content Placeholder">
            <a:extLst>
              <a:ext uri="{FF2B5EF4-FFF2-40B4-BE49-F238E27FC236}">
                <a16:creationId xmlns:a16="http://schemas.microsoft.com/office/drawing/2014/main" id="{D433A557-C1F0-3195-DFC1-A284FE16F963}"/>
              </a:ext>
            </a:extLst>
          </p:cNvPr>
          <p:cNvGraphicFramePr>
            <a:graphicFrameLocks noGrp="1"/>
          </p:cNvGraphicFramePr>
          <p:nvPr>
            <p:ph idx="4294967295"/>
            <p:extLst>
              <p:ext uri="{D42A27DB-BD31-4B8C-83A1-F6EECF244321}">
                <p14:modId xmlns:p14="http://schemas.microsoft.com/office/powerpoint/2010/main" val="2890128358"/>
              </p:ext>
            </p:extLst>
          </p:nvPr>
        </p:nvGraphicFramePr>
        <p:xfrm>
          <a:off x="5550568" y="713312"/>
          <a:ext cx="5803231" cy="549498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44121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8" name="Graphic 1">
            <a:extLst>
              <a:ext uri="{FF2B5EF4-FFF2-40B4-BE49-F238E27FC236}">
                <a16:creationId xmlns:a16="http://schemas.microsoft.com/office/drawing/2014/main" id="{0D57E7FA-E8FC-45AC-868F-CDC814493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2599854" y="527562"/>
            <a:ext cx="6992292" cy="5102484"/>
          </a:xfrm>
          <a:custGeom>
            <a:avLst/>
            <a:gdLst/>
            <a:ahLst/>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alpha val="20000"/>
            </a:schemeClr>
          </a:solidFill>
          <a:ln w="32707" cap="flat">
            <a:noFill/>
            <a:prstDash val="solid"/>
            <a:miter/>
          </a:ln>
        </p:spPr>
        <p:txBody>
          <a:bodyPr rtlCol="0" anchor="ctr"/>
          <a:lstStyle/>
          <a:p>
            <a:endParaRPr lang="en-US" dirty="0"/>
          </a:p>
        </p:txBody>
      </p:sp>
      <p:sp useBgFill="1">
        <p:nvSpPr>
          <p:cNvPr id="50" name="Rectangle 49">
            <a:extLst>
              <a:ext uri="{FF2B5EF4-FFF2-40B4-BE49-F238E27FC236}">
                <a16:creationId xmlns:a16="http://schemas.microsoft.com/office/drawing/2014/main" id="{06DA9DF9-31F7-4056-B42E-878CC9241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F143DFC-0949-FA3D-3279-26E0C59251FD}"/>
              </a:ext>
            </a:extLst>
          </p:cNvPr>
          <p:cNvSpPr>
            <a:spLocks noGrp="1"/>
          </p:cNvSpPr>
          <p:nvPr>
            <p:ph type="title"/>
          </p:nvPr>
        </p:nvSpPr>
        <p:spPr>
          <a:xfrm>
            <a:off x="643468" y="643467"/>
            <a:ext cx="4620584" cy="4567137"/>
          </a:xfrm>
        </p:spPr>
        <p:txBody>
          <a:bodyPr vert="horz" lIns="91440" tIns="45720" rIns="91440" bIns="45720" rtlCol="0" anchor="b">
            <a:normAutofit/>
          </a:bodyPr>
          <a:lstStyle/>
          <a:p>
            <a:r>
              <a:rPr lang="en-US" sz="4800" i="1" dirty="0"/>
              <a:t>THANK YOU</a:t>
            </a:r>
          </a:p>
        </p:txBody>
      </p:sp>
      <p:pic>
        <p:nvPicPr>
          <p:cNvPr id="6" name="Picture 6" descr="A picture containing person, clothing, holding, dressed&#10;&#10;Description automatically generated">
            <a:extLst>
              <a:ext uri="{FF2B5EF4-FFF2-40B4-BE49-F238E27FC236}">
                <a16:creationId xmlns:a16="http://schemas.microsoft.com/office/drawing/2014/main" id="{3A3266C9-6B05-F42D-95A7-E1A778F8F905}"/>
              </a:ext>
            </a:extLst>
          </p:cNvPr>
          <p:cNvPicPr>
            <a:picLocks noChangeAspect="1"/>
          </p:cNvPicPr>
          <p:nvPr/>
        </p:nvPicPr>
        <p:blipFill rotWithShape="1">
          <a:blip r:embed="rId3"/>
          <a:srcRect r="62"/>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3102296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ctrTitle"/>
          </p:nvPr>
        </p:nvSpPr>
        <p:spPr>
          <a:xfrm>
            <a:off x="838201" y="365125"/>
            <a:ext cx="5251316" cy="1807305"/>
          </a:xfrm>
        </p:spPr>
        <p:txBody>
          <a:bodyPr>
            <a:normAutofit/>
          </a:bodyPr>
          <a:lstStyle/>
          <a:p>
            <a:r>
              <a:rPr lang="en-US" dirty="0"/>
              <a:t>Introduction to the SL E-Docter  </a:t>
            </a:r>
            <a:endParaRPr dirty="0"/>
          </a:p>
        </p:txBody>
      </p:sp>
      <p:sp>
        <p:nvSpPr>
          <p:cNvPr id="3" name="Content Placeholder"/>
          <p:cNvSpPr>
            <a:spLocks noGrp="1"/>
          </p:cNvSpPr>
          <p:nvPr>
            <p:ph idx="1"/>
          </p:nvPr>
        </p:nvSpPr>
        <p:spPr>
          <a:xfrm>
            <a:off x="838200" y="2333297"/>
            <a:ext cx="5440997" cy="3843666"/>
          </a:xfrm>
        </p:spPr>
        <p:txBody>
          <a:bodyPr vert="horz" lIns="91440" tIns="45720" rIns="91440" bIns="45720" rtlCol="0" anchor="t">
            <a:normAutofit/>
          </a:bodyPr>
          <a:lstStyle/>
          <a:p>
            <a:pPr lvl="0">
              <a:lnSpc>
                <a:spcPct val="90000"/>
              </a:lnSpc>
            </a:pPr>
            <a:r>
              <a:rPr lang="en-US" sz="1700"/>
              <a:t>SL_Doctor.lk is a website in Sri Lanka that helps people make e-channeling appointments with doctors, dentists, and other healthcare professionals.</a:t>
            </a:r>
          </a:p>
          <a:p>
            <a:pPr lvl="0">
              <a:lnSpc>
                <a:spcPct val="90000"/>
              </a:lnSpc>
            </a:pPr>
            <a:r>
              <a:rPr lang="en-US" sz="1700"/>
              <a:t>This platform lets users book appointments quickly and easily online, choose their preferred doctor or specialist, pick a date and time slot for their appointment, and even pay online</a:t>
            </a:r>
          </a:p>
          <a:p>
            <a:pPr>
              <a:lnSpc>
                <a:spcPct val="90000"/>
              </a:lnSpc>
            </a:pPr>
            <a:r>
              <a:rPr lang="en-US" sz="1700"/>
              <a:t>The website is easy to use and has a lot of information about healthcare providers, making it a great tool for anyone who needs medical attention in Sri Lanka.</a:t>
            </a:r>
          </a:p>
        </p:txBody>
      </p:sp>
      <p:pic>
        <p:nvPicPr>
          <p:cNvPr id="6" name="Picture 5" descr="Desk with stethoscope and computer keyboard">
            <a:extLst>
              <a:ext uri="{FF2B5EF4-FFF2-40B4-BE49-F238E27FC236}">
                <a16:creationId xmlns:a16="http://schemas.microsoft.com/office/drawing/2014/main" id="{A2AD85A3-84C6-B06F-CA6E-DB988272EBD1}"/>
              </a:ext>
            </a:extLst>
          </p:cNvPr>
          <p:cNvPicPr>
            <a:picLocks noChangeAspect="1"/>
          </p:cNvPicPr>
          <p:nvPr/>
        </p:nvPicPr>
        <p:blipFill rotWithShape="1">
          <a:blip r:embed="rId2"/>
          <a:srcRect l="41963" r="4" b="4"/>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10476994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06DA9DF9-31F7-4056-B42E-878CC9241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ctrTitle"/>
          </p:nvPr>
        </p:nvSpPr>
        <p:spPr>
          <a:xfrm>
            <a:off x="643468" y="643467"/>
            <a:ext cx="4620584" cy="4567137"/>
          </a:xfrm>
        </p:spPr>
        <p:txBody>
          <a:bodyPr>
            <a:normAutofit/>
          </a:bodyPr>
          <a:lstStyle/>
          <a:p>
            <a:r>
              <a:rPr lang="en-US"/>
              <a:t>High-Level System Diagram</a:t>
            </a:r>
          </a:p>
        </p:txBody>
      </p:sp>
      <p:pic>
        <p:nvPicPr>
          <p:cNvPr id="11" name="Picture 10" descr="Person writing on a notepad">
            <a:extLst>
              <a:ext uri="{FF2B5EF4-FFF2-40B4-BE49-F238E27FC236}">
                <a16:creationId xmlns:a16="http://schemas.microsoft.com/office/drawing/2014/main" id="{99D4004D-E0CC-C4E5-E734-5CCDB5E05078}"/>
              </a:ext>
            </a:extLst>
          </p:cNvPr>
          <p:cNvPicPr>
            <a:picLocks noChangeAspect="1"/>
          </p:cNvPicPr>
          <p:nvPr/>
        </p:nvPicPr>
        <p:blipFill rotWithShape="1">
          <a:blip r:embed="rId2"/>
          <a:srcRect l="18361" r="12646" b="-7"/>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568160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Graphic 1">
            <a:extLst>
              <a:ext uri="{FF2B5EF4-FFF2-40B4-BE49-F238E27FC236}">
                <a16:creationId xmlns:a16="http://schemas.microsoft.com/office/drawing/2014/main" id="{0D57E7FA-E8FC-45AC-868F-CDC814493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2599854" y="527562"/>
            <a:ext cx="6992292" cy="5102484"/>
          </a:xfrm>
          <a:custGeom>
            <a:avLst/>
            <a:gdLst/>
            <a:ahLst/>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alpha val="20000"/>
            </a:schemeClr>
          </a:solidFill>
          <a:ln w="32707" cap="flat">
            <a:noFill/>
            <a:prstDash val="solid"/>
            <a:miter/>
          </a:ln>
        </p:spPr>
        <p:txBody>
          <a:bodyPr rtlCol="0" anchor="ctr"/>
          <a:lstStyle/>
          <a:p>
            <a:endParaRPr lang="en-US" dirty="0"/>
          </a:p>
        </p:txBody>
      </p:sp>
      <p:sp useBgFill="1">
        <p:nvSpPr>
          <p:cNvPr id="26" name="Rectangle 13">
            <a:extLst>
              <a:ext uri="{FF2B5EF4-FFF2-40B4-BE49-F238E27FC236}">
                <a16:creationId xmlns:a16="http://schemas.microsoft.com/office/drawing/2014/main" id="{06DA9DF9-31F7-4056-B42E-878CC9241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a:extLst>
              <a:ext uri="{FF2B5EF4-FFF2-40B4-BE49-F238E27FC236}">
                <a16:creationId xmlns:a16="http://schemas.microsoft.com/office/drawing/2014/main" id="{FFF6FCB3-C59C-7EDF-3362-F21F3982B925}"/>
              </a:ext>
            </a:extLst>
          </p:cNvPr>
          <p:cNvSpPr txBox="1">
            <a:spLocks/>
          </p:cNvSpPr>
          <p:nvPr/>
        </p:nvSpPr>
        <p:spPr>
          <a:xfrm>
            <a:off x="643468" y="2974290"/>
            <a:ext cx="3836173" cy="223631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i="0" kern="1200">
                <a:solidFill>
                  <a:schemeClr val="tx1"/>
                </a:solidFill>
                <a:latin typeface="+mj-lt"/>
                <a:ea typeface="+mj-ea"/>
                <a:cs typeface="+mj-cs"/>
              </a:defRPr>
            </a:lvl1pPr>
          </a:lstStyle>
          <a:p>
            <a:pPr>
              <a:spcAft>
                <a:spcPts val="600"/>
              </a:spcAft>
            </a:pPr>
            <a:r>
              <a:rPr lang="en-US" sz="4800" dirty="0"/>
              <a:t>High-Level System Diagram</a:t>
            </a:r>
          </a:p>
        </p:txBody>
      </p:sp>
      <p:pic>
        <p:nvPicPr>
          <p:cNvPr id="28" name="Picture 28" descr="Diagram&#10;&#10;Description automatically generated">
            <a:extLst>
              <a:ext uri="{FF2B5EF4-FFF2-40B4-BE49-F238E27FC236}">
                <a16:creationId xmlns:a16="http://schemas.microsoft.com/office/drawing/2014/main" id="{FE5A6FC2-3B60-C887-B180-38579F9676DC}"/>
              </a:ext>
            </a:extLst>
          </p:cNvPr>
          <p:cNvPicPr>
            <a:picLocks noChangeAspect="1"/>
          </p:cNvPicPr>
          <p:nvPr/>
        </p:nvPicPr>
        <p:blipFill>
          <a:blip r:embed="rId2"/>
          <a:stretch>
            <a:fillRect/>
          </a:stretch>
        </p:blipFill>
        <p:spPr>
          <a:xfrm>
            <a:off x="4746812" y="82169"/>
            <a:ext cx="7382435" cy="6693662"/>
          </a:xfrm>
          <a:prstGeom prst="rect">
            <a:avLst/>
          </a:prstGeom>
        </p:spPr>
      </p:pic>
    </p:spTree>
    <p:extLst>
      <p:ext uri="{BB962C8B-B14F-4D97-AF65-F5344CB8AC3E}">
        <p14:creationId xmlns:p14="http://schemas.microsoft.com/office/powerpoint/2010/main" val="1185954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Graphic 1">
            <a:extLst>
              <a:ext uri="{FF2B5EF4-FFF2-40B4-BE49-F238E27FC236}">
                <a16:creationId xmlns:a16="http://schemas.microsoft.com/office/drawing/2014/main" id="{0D57E7FA-E8FC-45AC-868F-CDC814493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2599854" y="527562"/>
            <a:ext cx="6992292" cy="5102484"/>
          </a:xfrm>
          <a:custGeom>
            <a:avLst/>
            <a:gdLst/>
            <a:ahLst/>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alpha val="20000"/>
            </a:schemeClr>
          </a:solidFill>
          <a:ln w="32707" cap="flat">
            <a:noFill/>
            <a:prstDash val="solid"/>
            <a:miter/>
          </a:ln>
        </p:spPr>
        <p:txBody>
          <a:bodyPr rtlCol="0" anchor="ctr"/>
          <a:lstStyle/>
          <a:p>
            <a:endParaRPr lang="en-US" dirty="0"/>
          </a:p>
        </p:txBody>
      </p:sp>
      <p:sp useBgFill="1">
        <p:nvSpPr>
          <p:cNvPr id="20" name="Rectangle 19">
            <a:extLst>
              <a:ext uri="{FF2B5EF4-FFF2-40B4-BE49-F238E27FC236}">
                <a16:creationId xmlns:a16="http://schemas.microsoft.com/office/drawing/2014/main" id="{06DA9DF9-31F7-4056-B42E-878CC9241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ctrTitle" idx="4294967295"/>
          </p:nvPr>
        </p:nvSpPr>
        <p:spPr>
          <a:xfrm>
            <a:off x="643468" y="643467"/>
            <a:ext cx="4620584" cy="4567137"/>
          </a:xfrm>
        </p:spPr>
        <p:txBody>
          <a:bodyPr vert="horz" lIns="91440" tIns="45720" rIns="91440" bIns="45720" rtlCol="0" anchor="b">
            <a:normAutofit/>
          </a:bodyPr>
          <a:lstStyle/>
          <a:p>
            <a:r>
              <a:rPr lang="en-US" sz="4800" b="1" i="1" dirty="0"/>
              <a:t>Users and Main Functionalities</a:t>
            </a:r>
          </a:p>
        </p:txBody>
      </p:sp>
      <p:pic>
        <p:nvPicPr>
          <p:cNvPr id="14" name="Picture 13" descr="Top shot of a representation of networks with stick figures.">
            <a:extLst>
              <a:ext uri="{FF2B5EF4-FFF2-40B4-BE49-F238E27FC236}">
                <a16:creationId xmlns:a16="http://schemas.microsoft.com/office/drawing/2014/main" id="{0EF3C24D-EF35-A116-4836-187454C66E3F}"/>
              </a:ext>
            </a:extLst>
          </p:cNvPr>
          <p:cNvPicPr>
            <a:picLocks noChangeAspect="1"/>
          </p:cNvPicPr>
          <p:nvPr/>
        </p:nvPicPr>
        <p:blipFill rotWithShape="1">
          <a:blip r:embed="rId2"/>
          <a:srcRect l="29062" r="13078" b="9"/>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2773291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6" name="Graphic 1">
            <a:extLst>
              <a:ext uri="{FF2B5EF4-FFF2-40B4-BE49-F238E27FC236}">
                <a16:creationId xmlns:a16="http://schemas.microsoft.com/office/drawing/2014/main" id="{0D57E7FA-E8FC-45AC-868F-CDC814493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2599854" y="527562"/>
            <a:ext cx="6992292" cy="5102484"/>
          </a:xfrm>
          <a:custGeom>
            <a:avLst/>
            <a:gdLst/>
            <a:ahLst/>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alpha val="20000"/>
            </a:schemeClr>
          </a:solidFill>
          <a:ln w="32707" cap="flat">
            <a:noFill/>
            <a:prstDash val="solid"/>
            <a:miter/>
          </a:ln>
        </p:spPr>
        <p:txBody>
          <a:bodyPr rtlCol="0" anchor="ctr"/>
          <a:lstStyle/>
          <a:p>
            <a:endParaRPr lang="en-US" dirty="0"/>
          </a:p>
        </p:txBody>
      </p:sp>
      <p:sp useBgFill="1">
        <p:nvSpPr>
          <p:cNvPr id="78" name="Rectangle 77">
            <a:extLst>
              <a:ext uri="{FF2B5EF4-FFF2-40B4-BE49-F238E27FC236}">
                <a16:creationId xmlns:a16="http://schemas.microsoft.com/office/drawing/2014/main" id="{0A597D97-203B-498B-95D3-E90DC961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8">
            <a:extLst>
              <a:ext uri="{FF2B5EF4-FFF2-40B4-BE49-F238E27FC236}">
                <a16:creationId xmlns:a16="http://schemas.microsoft.com/office/drawing/2014/main" id="{9FD1D194-AD1D-1858-E2C6-F2EFAB6F6238}"/>
              </a:ext>
            </a:extLst>
          </p:cNvPr>
          <p:cNvPicPr>
            <a:picLocks noChangeAspect="1"/>
          </p:cNvPicPr>
          <p:nvPr/>
        </p:nvPicPr>
        <p:blipFill rotWithShape="1">
          <a:blip r:embed="rId2"/>
          <a:srcRect b="36042"/>
          <a:stretch/>
        </p:blipFill>
        <p:spPr>
          <a:xfrm>
            <a:off x="4267201" y="10"/>
            <a:ext cx="7924800" cy="3383270"/>
          </a:xfrm>
          <a:prstGeom prst="rect">
            <a:avLst/>
          </a:prstGeom>
        </p:spPr>
      </p:pic>
      <p:pic>
        <p:nvPicPr>
          <p:cNvPr id="10" name="Picture 10" descr="A picture containing person, sport&#10;&#10;Description automatically generated">
            <a:extLst>
              <a:ext uri="{FF2B5EF4-FFF2-40B4-BE49-F238E27FC236}">
                <a16:creationId xmlns:a16="http://schemas.microsoft.com/office/drawing/2014/main" id="{D66EC68E-A697-F4FC-08C3-7673D69D8CBB}"/>
              </a:ext>
            </a:extLst>
          </p:cNvPr>
          <p:cNvPicPr>
            <a:picLocks noChangeAspect="1"/>
          </p:cNvPicPr>
          <p:nvPr/>
        </p:nvPicPr>
        <p:blipFill rotWithShape="1">
          <a:blip r:embed="rId3"/>
          <a:srcRect r="2" b="32413"/>
          <a:stretch/>
        </p:blipFill>
        <p:spPr>
          <a:xfrm>
            <a:off x="4636168" y="3474720"/>
            <a:ext cx="7555832" cy="3383280"/>
          </a:xfrm>
          <a:prstGeom prst="rect">
            <a:avLst/>
          </a:prstGeom>
        </p:spPr>
      </p:pic>
      <p:sp useBgFill="1">
        <p:nvSpPr>
          <p:cNvPr id="80" name="Freeform: Shape 79">
            <a:extLst>
              <a:ext uri="{FF2B5EF4-FFF2-40B4-BE49-F238E27FC236}">
                <a16:creationId xmlns:a16="http://schemas.microsoft.com/office/drawing/2014/main" id="{6A6EF10E-DF41-4BD3-8EB4-6F646531DC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244272" cy="6858000"/>
          </a:xfrm>
          <a:custGeom>
            <a:avLst/>
            <a:gdLst>
              <a:gd name="connsiteX0" fmla="*/ 0 w 6244272"/>
              <a:gd name="connsiteY0" fmla="*/ 0 h 6858000"/>
              <a:gd name="connsiteX1" fmla="*/ 732568 w 6244272"/>
              <a:gd name="connsiteY1" fmla="*/ 0 h 6858000"/>
              <a:gd name="connsiteX2" fmla="*/ 947849 w 6244272"/>
              <a:gd name="connsiteY2" fmla="*/ 0 h 6858000"/>
              <a:gd name="connsiteX3" fmla="*/ 1823619 w 6244272"/>
              <a:gd name="connsiteY3" fmla="*/ 0 h 6858000"/>
              <a:gd name="connsiteX4" fmla="*/ 5235673 w 6244272"/>
              <a:gd name="connsiteY4" fmla="*/ 0 h 6858000"/>
              <a:gd name="connsiteX5" fmla="*/ 4933297 w 6244272"/>
              <a:gd name="connsiteY5" fmla="*/ 110269 h 6858000"/>
              <a:gd name="connsiteX6" fmla="*/ 4976910 w 6244272"/>
              <a:gd name="connsiteY6" fmla="*/ 135168 h 6858000"/>
              <a:gd name="connsiteX7" fmla="*/ 5238580 w 6244272"/>
              <a:gd name="connsiteY7" fmla="*/ 71141 h 6858000"/>
              <a:gd name="connsiteX8" fmla="*/ 5290914 w 6244272"/>
              <a:gd name="connsiteY8" fmla="*/ 88927 h 6858000"/>
              <a:gd name="connsiteX9" fmla="*/ 5264747 w 6244272"/>
              <a:gd name="connsiteY9" fmla="*/ 163625 h 6858000"/>
              <a:gd name="connsiteX10" fmla="*/ 5151357 w 6244272"/>
              <a:gd name="connsiteY10" fmla="*/ 192082 h 6858000"/>
              <a:gd name="connsiteX11" fmla="*/ 4974002 w 6244272"/>
              <a:gd name="connsiteY11" fmla="*/ 373491 h 6858000"/>
              <a:gd name="connsiteX12" fmla="*/ 5241488 w 6244272"/>
              <a:gd name="connsiteY12" fmla="*/ 352148 h 6858000"/>
              <a:gd name="connsiteX13" fmla="*/ 5288007 w 6244272"/>
              <a:gd name="connsiteY13" fmla="*/ 394834 h 6858000"/>
              <a:gd name="connsiteX14" fmla="*/ 5305452 w 6244272"/>
              <a:gd name="connsiteY14" fmla="*/ 451747 h 6858000"/>
              <a:gd name="connsiteX15" fmla="*/ 5383953 w 6244272"/>
              <a:gd name="connsiteY15" fmla="*/ 359262 h 6858000"/>
              <a:gd name="connsiteX16" fmla="*/ 5450825 w 6244272"/>
              <a:gd name="connsiteY16" fmla="*/ 334364 h 6858000"/>
              <a:gd name="connsiteX17" fmla="*/ 5471177 w 6244272"/>
              <a:gd name="connsiteY17" fmla="*/ 416176 h 6858000"/>
              <a:gd name="connsiteX18" fmla="*/ 5410121 w 6244272"/>
              <a:gd name="connsiteY18" fmla="*/ 505101 h 6858000"/>
              <a:gd name="connsiteX19" fmla="*/ 5247303 w 6244272"/>
              <a:gd name="connsiteY19" fmla="*/ 558458 h 6858000"/>
              <a:gd name="connsiteX20" fmla="*/ 5421750 w 6244272"/>
              <a:gd name="connsiteY20" fmla="*/ 558458 h 6858000"/>
              <a:gd name="connsiteX21" fmla="*/ 5622364 w 6244272"/>
              <a:gd name="connsiteY21" fmla="*/ 522887 h 6858000"/>
              <a:gd name="connsiteX22" fmla="*/ 5834608 w 6244272"/>
              <a:gd name="connsiteY22" fmla="*/ 533558 h 6858000"/>
              <a:gd name="connsiteX23" fmla="*/ 6035223 w 6244272"/>
              <a:gd name="connsiteY23" fmla="*/ 462417 h 6858000"/>
              <a:gd name="connsiteX24" fmla="*/ 6238745 w 6244272"/>
              <a:gd name="connsiteY24" fmla="*/ 465975 h 6858000"/>
              <a:gd name="connsiteX25" fmla="*/ 5337434 w 6244272"/>
              <a:gd name="connsiteY25" fmla="*/ 910606 h 6858000"/>
              <a:gd name="connsiteX26" fmla="*/ 5381046 w 6244272"/>
              <a:gd name="connsiteY26" fmla="*/ 921277 h 6858000"/>
              <a:gd name="connsiteX27" fmla="*/ 5439195 w 6244272"/>
              <a:gd name="connsiteY27" fmla="*/ 949734 h 6858000"/>
              <a:gd name="connsiteX28" fmla="*/ 5395583 w 6244272"/>
              <a:gd name="connsiteY28" fmla="*/ 1006647 h 6858000"/>
              <a:gd name="connsiteX29" fmla="*/ 5160079 w 6244272"/>
              <a:gd name="connsiteY29" fmla="*/ 1113358 h 6858000"/>
              <a:gd name="connsiteX30" fmla="*/ 5101930 w 6244272"/>
              <a:gd name="connsiteY30" fmla="*/ 1220069 h 6858000"/>
              <a:gd name="connsiteX31" fmla="*/ 5174617 w 6244272"/>
              <a:gd name="connsiteY31" fmla="*/ 1209399 h 6858000"/>
              <a:gd name="connsiteX32" fmla="*/ 5238580 w 6244272"/>
              <a:gd name="connsiteY32" fmla="*/ 1230741 h 6858000"/>
              <a:gd name="connsiteX33" fmla="*/ 5212414 w 6244272"/>
              <a:gd name="connsiteY33" fmla="*/ 1365909 h 6858000"/>
              <a:gd name="connsiteX34" fmla="*/ 4878056 w 6244272"/>
              <a:gd name="connsiteY34" fmla="*/ 1540204 h 6858000"/>
              <a:gd name="connsiteX35" fmla="*/ 4848982 w 6244272"/>
              <a:gd name="connsiteY35" fmla="*/ 1597117 h 6858000"/>
              <a:gd name="connsiteX36" fmla="*/ 4889686 w 6244272"/>
              <a:gd name="connsiteY36" fmla="*/ 1636245 h 6858000"/>
              <a:gd name="connsiteX37" fmla="*/ 4997261 w 6244272"/>
              <a:gd name="connsiteY37" fmla="*/ 1657587 h 6858000"/>
              <a:gd name="connsiteX38" fmla="*/ 4846074 w 6244272"/>
              <a:gd name="connsiteY38" fmla="*/ 1849668 h 6858000"/>
              <a:gd name="connsiteX39" fmla="*/ 4790832 w 6244272"/>
              <a:gd name="connsiteY39" fmla="*/ 1903025 h 6858000"/>
              <a:gd name="connsiteX40" fmla="*/ 4694886 w 6244272"/>
              <a:gd name="connsiteY40" fmla="*/ 1984836 h 6858000"/>
              <a:gd name="connsiteX41" fmla="*/ 4694886 w 6244272"/>
              <a:gd name="connsiteY41" fmla="*/ 2013292 h 6858000"/>
              <a:gd name="connsiteX42" fmla="*/ 4822814 w 6244272"/>
              <a:gd name="connsiteY42" fmla="*/ 2102219 h 6858000"/>
              <a:gd name="connsiteX43" fmla="*/ 5055411 w 6244272"/>
              <a:gd name="connsiteY43" fmla="*/ 2077320 h 6858000"/>
              <a:gd name="connsiteX44" fmla="*/ 4712331 w 6244272"/>
              <a:gd name="connsiteY44" fmla="*/ 2208931 h 6858000"/>
              <a:gd name="connsiteX45" fmla="*/ 5822979 w 6244272"/>
              <a:gd name="connsiteY45" fmla="*/ 1892353 h 6858000"/>
              <a:gd name="connsiteX46" fmla="*/ 5753200 w 6244272"/>
              <a:gd name="connsiteY46" fmla="*/ 1974165 h 6858000"/>
              <a:gd name="connsiteX47" fmla="*/ 5363601 w 6244272"/>
              <a:gd name="connsiteY47" fmla="*/ 2191146 h 6858000"/>
              <a:gd name="connsiteX48" fmla="*/ 5253118 w 6244272"/>
              <a:gd name="connsiteY48" fmla="*/ 2326314 h 6858000"/>
              <a:gd name="connsiteX49" fmla="*/ 5136819 w 6244272"/>
              <a:gd name="connsiteY49" fmla="*/ 2401012 h 6858000"/>
              <a:gd name="connsiteX50" fmla="*/ 4974002 w 6244272"/>
              <a:gd name="connsiteY50" fmla="*/ 2401012 h 6858000"/>
              <a:gd name="connsiteX51" fmla="*/ 4857704 w 6244272"/>
              <a:gd name="connsiteY51" fmla="*/ 2518395 h 6858000"/>
              <a:gd name="connsiteX52" fmla="*/ 4976910 w 6244272"/>
              <a:gd name="connsiteY52" fmla="*/ 2543294 h 6858000"/>
              <a:gd name="connsiteX53" fmla="*/ 5116467 w 6244272"/>
              <a:gd name="connsiteY53" fmla="*/ 2525509 h 6858000"/>
              <a:gd name="connsiteX54" fmla="*/ 5273470 w 6244272"/>
              <a:gd name="connsiteY54" fmla="*/ 2564636 h 6858000"/>
              <a:gd name="connsiteX55" fmla="*/ 5418843 w 6244272"/>
              <a:gd name="connsiteY55" fmla="*/ 2532623 h 6858000"/>
              <a:gd name="connsiteX56" fmla="*/ 5593290 w 6244272"/>
              <a:gd name="connsiteY56" fmla="*/ 2553965 h 6858000"/>
              <a:gd name="connsiteX57" fmla="*/ 5648532 w 6244272"/>
              <a:gd name="connsiteY57" fmla="*/ 2692689 h 6858000"/>
              <a:gd name="connsiteX58" fmla="*/ 5665976 w 6244272"/>
              <a:gd name="connsiteY58" fmla="*/ 2703362 h 6858000"/>
              <a:gd name="connsiteX59" fmla="*/ 5988704 w 6244272"/>
              <a:gd name="connsiteY59" fmla="*/ 2923898 h 6858000"/>
              <a:gd name="connsiteX60" fmla="*/ 6078835 w 6244272"/>
              <a:gd name="connsiteY60" fmla="*/ 2941684 h 6858000"/>
              <a:gd name="connsiteX61" fmla="*/ 5546771 w 6244272"/>
              <a:gd name="connsiteY61" fmla="*/ 3329402 h 6858000"/>
              <a:gd name="connsiteX62" fmla="*/ 5904388 w 6244272"/>
              <a:gd name="connsiteY62" fmla="*/ 3229805 h 6858000"/>
              <a:gd name="connsiteX63" fmla="*/ 5953814 w 6244272"/>
              <a:gd name="connsiteY63" fmla="*/ 3393429 h 6858000"/>
              <a:gd name="connsiteX64" fmla="*/ 5785182 w 6244272"/>
              <a:gd name="connsiteY64" fmla="*/ 3539269 h 6858000"/>
              <a:gd name="connsiteX65" fmla="*/ 5724125 w 6244272"/>
              <a:gd name="connsiteY65" fmla="*/ 3827390 h 6858000"/>
              <a:gd name="connsiteX66" fmla="*/ 5753200 w 6244272"/>
              <a:gd name="connsiteY66" fmla="*/ 4090612 h 6858000"/>
              <a:gd name="connsiteX67" fmla="*/ 5825886 w 6244272"/>
              <a:gd name="connsiteY67" fmla="*/ 4172424 h 6858000"/>
              <a:gd name="connsiteX68" fmla="*/ 5930554 w 6244272"/>
              <a:gd name="connsiteY68" fmla="*/ 4321821 h 6858000"/>
              <a:gd name="connsiteX69" fmla="*/ 5994519 w 6244272"/>
              <a:gd name="connsiteY69" fmla="*/ 4414305 h 6858000"/>
              <a:gd name="connsiteX70" fmla="*/ 6218393 w 6244272"/>
              <a:gd name="connsiteY70" fmla="*/ 4378734 h 6858000"/>
              <a:gd name="connsiteX71" fmla="*/ 5918925 w 6244272"/>
              <a:gd name="connsiteY71" fmla="*/ 4613499 h 6858000"/>
              <a:gd name="connsiteX72" fmla="*/ 6160243 w 6244272"/>
              <a:gd name="connsiteY72" fmla="*/ 4585042 h 6858000"/>
              <a:gd name="connsiteX73" fmla="*/ 6238745 w 6244272"/>
              <a:gd name="connsiteY73" fmla="*/ 4602828 h 6858000"/>
              <a:gd name="connsiteX74" fmla="*/ 6195133 w 6244272"/>
              <a:gd name="connsiteY74" fmla="*/ 4677526 h 6858000"/>
              <a:gd name="connsiteX75" fmla="*/ 6017778 w 6244272"/>
              <a:gd name="connsiteY75" fmla="*/ 4805580 h 6858000"/>
              <a:gd name="connsiteX76" fmla="*/ 5651439 w 6244272"/>
              <a:gd name="connsiteY76" fmla="*/ 5154171 h 6858000"/>
              <a:gd name="connsiteX77" fmla="*/ 6006149 w 6244272"/>
              <a:gd name="connsiteY77" fmla="*/ 4994104 h 6858000"/>
              <a:gd name="connsiteX78" fmla="*/ 5633994 w 6244272"/>
              <a:gd name="connsiteY78" fmla="*/ 5353367 h 6858000"/>
              <a:gd name="connsiteX79" fmla="*/ 5552586 w 6244272"/>
              <a:gd name="connsiteY79" fmla="*/ 5474306 h 6858000"/>
              <a:gd name="connsiteX80" fmla="*/ 5383953 w 6244272"/>
              <a:gd name="connsiteY80" fmla="*/ 5769542 h 6858000"/>
              <a:gd name="connsiteX81" fmla="*/ 5392675 w 6244272"/>
              <a:gd name="connsiteY81" fmla="*/ 5801555 h 6858000"/>
              <a:gd name="connsiteX82" fmla="*/ 5584568 w 6244272"/>
              <a:gd name="connsiteY82" fmla="*/ 5755314 h 6858000"/>
              <a:gd name="connsiteX83" fmla="*/ 5334526 w 6244272"/>
              <a:gd name="connsiteY83" fmla="*/ 6004307 h 6858000"/>
              <a:gd name="connsiteX84" fmla="*/ 5075763 w 6244272"/>
              <a:gd name="connsiteY84" fmla="*/ 6196388 h 6858000"/>
              <a:gd name="connsiteX85" fmla="*/ 5258933 w 6244272"/>
              <a:gd name="connsiteY85" fmla="*/ 6167932 h 6858000"/>
              <a:gd name="connsiteX86" fmla="*/ 5511881 w 6244272"/>
              <a:gd name="connsiteY86" fmla="*/ 6057663 h 6858000"/>
              <a:gd name="connsiteX87" fmla="*/ 5599105 w 6244272"/>
              <a:gd name="connsiteY87" fmla="*/ 6100347 h 6858000"/>
              <a:gd name="connsiteX88" fmla="*/ 5360693 w 6244272"/>
              <a:gd name="connsiteY88" fmla="*/ 6281757 h 6858000"/>
              <a:gd name="connsiteX89" fmla="*/ 5224043 w 6244272"/>
              <a:gd name="connsiteY89" fmla="*/ 6367127 h 6858000"/>
              <a:gd name="connsiteX90" fmla="*/ 5168801 w 6244272"/>
              <a:gd name="connsiteY90" fmla="*/ 6431153 h 6858000"/>
              <a:gd name="connsiteX91" fmla="*/ 5011799 w 6244272"/>
              <a:gd name="connsiteY91" fmla="*/ 6658805 h 6858000"/>
              <a:gd name="connsiteX92" fmla="*/ 4651275 w 6244272"/>
              <a:gd name="connsiteY92" fmla="*/ 6858000 h 6858000"/>
              <a:gd name="connsiteX93" fmla="*/ 1823619 w 6244272"/>
              <a:gd name="connsiteY93" fmla="*/ 6858000 h 6858000"/>
              <a:gd name="connsiteX94" fmla="*/ 947849 w 6244272"/>
              <a:gd name="connsiteY94" fmla="*/ 6858000 h 6858000"/>
              <a:gd name="connsiteX95" fmla="*/ 732568 w 6244272"/>
              <a:gd name="connsiteY95" fmla="*/ 6858000 h 6858000"/>
              <a:gd name="connsiteX96" fmla="*/ 0 w 6244272"/>
              <a:gd name="connsiteY9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6244272" h="6858000">
                <a:moveTo>
                  <a:pt x="0" y="0"/>
                </a:moveTo>
                <a:lnTo>
                  <a:pt x="732568" y="0"/>
                </a:lnTo>
                <a:lnTo>
                  <a:pt x="947849" y="0"/>
                </a:lnTo>
                <a:lnTo>
                  <a:pt x="1823619" y="0"/>
                </a:lnTo>
                <a:lnTo>
                  <a:pt x="5235673" y="0"/>
                </a:lnTo>
                <a:cubicBezTo>
                  <a:pt x="5133912" y="35571"/>
                  <a:pt x="5035058" y="78255"/>
                  <a:pt x="4933297" y="110269"/>
                </a:cubicBezTo>
                <a:cubicBezTo>
                  <a:pt x="4947835" y="145839"/>
                  <a:pt x="4962372" y="138725"/>
                  <a:pt x="4976910" y="135168"/>
                </a:cubicBezTo>
                <a:cubicBezTo>
                  <a:pt x="5064133" y="120941"/>
                  <a:pt x="5154264" y="110269"/>
                  <a:pt x="5238580" y="71141"/>
                </a:cubicBezTo>
                <a:cubicBezTo>
                  <a:pt x="5258933" y="64027"/>
                  <a:pt x="5282192" y="64027"/>
                  <a:pt x="5290914" y="88927"/>
                </a:cubicBezTo>
                <a:cubicBezTo>
                  <a:pt x="5305452" y="124497"/>
                  <a:pt x="5285100" y="145839"/>
                  <a:pt x="5264747" y="163625"/>
                </a:cubicBezTo>
                <a:cubicBezTo>
                  <a:pt x="5229858" y="195638"/>
                  <a:pt x="5189154" y="188525"/>
                  <a:pt x="5151357" y="192082"/>
                </a:cubicBezTo>
                <a:cubicBezTo>
                  <a:pt x="5046689" y="209867"/>
                  <a:pt x="4997261" y="259665"/>
                  <a:pt x="4974002" y="373491"/>
                </a:cubicBezTo>
                <a:cubicBezTo>
                  <a:pt x="5064133" y="327250"/>
                  <a:pt x="5154264" y="384162"/>
                  <a:pt x="5241488" y="352148"/>
                </a:cubicBezTo>
                <a:cubicBezTo>
                  <a:pt x="5264747" y="345034"/>
                  <a:pt x="5299637" y="355706"/>
                  <a:pt x="5288007" y="394834"/>
                </a:cubicBezTo>
                <a:cubicBezTo>
                  <a:pt x="5276378" y="430405"/>
                  <a:pt x="5238580" y="458860"/>
                  <a:pt x="5305452" y="451747"/>
                </a:cubicBezTo>
                <a:cubicBezTo>
                  <a:pt x="5354879" y="448189"/>
                  <a:pt x="5369416" y="405504"/>
                  <a:pt x="5383953" y="359262"/>
                </a:cubicBezTo>
                <a:cubicBezTo>
                  <a:pt x="5395583" y="334364"/>
                  <a:pt x="5427565" y="320135"/>
                  <a:pt x="5450825" y="334364"/>
                </a:cubicBezTo>
                <a:cubicBezTo>
                  <a:pt x="5479899" y="348592"/>
                  <a:pt x="5471177" y="387720"/>
                  <a:pt x="5471177" y="416176"/>
                </a:cubicBezTo>
                <a:cubicBezTo>
                  <a:pt x="5474085" y="469532"/>
                  <a:pt x="5450825" y="494431"/>
                  <a:pt x="5410121" y="505101"/>
                </a:cubicBezTo>
                <a:cubicBezTo>
                  <a:pt x="5360693" y="519330"/>
                  <a:pt x="5311267" y="537116"/>
                  <a:pt x="5247303" y="558458"/>
                </a:cubicBezTo>
                <a:cubicBezTo>
                  <a:pt x="5317082" y="594028"/>
                  <a:pt x="5369416" y="586915"/>
                  <a:pt x="5421750" y="558458"/>
                </a:cubicBezTo>
                <a:cubicBezTo>
                  <a:pt x="5485714" y="526444"/>
                  <a:pt x="5570030" y="483759"/>
                  <a:pt x="5622364" y="522887"/>
                </a:cubicBezTo>
                <a:cubicBezTo>
                  <a:pt x="5700865" y="579800"/>
                  <a:pt x="5764829" y="544229"/>
                  <a:pt x="5834608" y="533558"/>
                </a:cubicBezTo>
                <a:cubicBezTo>
                  <a:pt x="5979982" y="512216"/>
                  <a:pt x="5889850" y="480203"/>
                  <a:pt x="6035223" y="462417"/>
                </a:cubicBezTo>
                <a:cubicBezTo>
                  <a:pt x="6093372" y="455303"/>
                  <a:pt x="6154429" y="426847"/>
                  <a:pt x="6238745" y="465975"/>
                </a:cubicBezTo>
                <a:cubicBezTo>
                  <a:pt x="5857868" y="672284"/>
                  <a:pt x="5677606" y="658055"/>
                  <a:pt x="5337434" y="910606"/>
                </a:cubicBezTo>
                <a:cubicBezTo>
                  <a:pt x="5351971" y="935506"/>
                  <a:pt x="5366508" y="924835"/>
                  <a:pt x="5381046" y="921277"/>
                </a:cubicBezTo>
                <a:cubicBezTo>
                  <a:pt x="5404305" y="917720"/>
                  <a:pt x="5433380" y="903491"/>
                  <a:pt x="5439195" y="949734"/>
                </a:cubicBezTo>
                <a:cubicBezTo>
                  <a:pt x="5442103" y="985305"/>
                  <a:pt x="5424657" y="1003089"/>
                  <a:pt x="5395583" y="1006647"/>
                </a:cubicBezTo>
                <a:cubicBezTo>
                  <a:pt x="5311267" y="1020875"/>
                  <a:pt x="5235673" y="1070674"/>
                  <a:pt x="5160079" y="1113358"/>
                </a:cubicBezTo>
                <a:cubicBezTo>
                  <a:pt x="5125190" y="1131144"/>
                  <a:pt x="5087393" y="1156043"/>
                  <a:pt x="5101930" y="1220069"/>
                </a:cubicBezTo>
                <a:cubicBezTo>
                  <a:pt x="5131004" y="1237855"/>
                  <a:pt x="5151357" y="1212955"/>
                  <a:pt x="5174617" y="1209399"/>
                </a:cubicBezTo>
                <a:cubicBezTo>
                  <a:pt x="5197876" y="1205842"/>
                  <a:pt x="5253118" y="1220069"/>
                  <a:pt x="5238580" y="1230741"/>
                </a:cubicBezTo>
                <a:cubicBezTo>
                  <a:pt x="5171709" y="1269868"/>
                  <a:pt x="5293822" y="1365909"/>
                  <a:pt x="5212414" y="1365909"/>
                </a:cubicBezTo>
                <a:cubicBezTo>
                  <a:pt x="5078671" y="1365909"/>
                  <a:pt x="5005984" y="1536647"/>
                  <a:pt x="4878056" y="1540204"/>
                </a:cubicBezTo>
                <a:cubicBezTo>
                  <a:pt x="4857704" y="1540204"/>
                  <a:pt x="4848982" y="1572219"/>
                  <a:pt x="4848982" y="1597117"/>
                </a:cubicBezTo>
                <a:cubicBezTo>
                  <a:pt x="4848982" y="1629132"/>
                  <a:pt x="4869333" y="1632688"/>
                  <a:pt x="4889686" y="1636245"/>
                </a:cubicBezTo>
                <a:cubicBezTo>
                  <a:pt x="4921668" y="1639802"/>
                  <a:pt x="4956557" y="1597117"/>
                  <a:pt x="4997261" y="1657587"/>
                </a:cubicBezTo>
                <a:cubicBezTo>
                  <a:pt x="4921668" y="1693158"/>
                  <a:pt x="4843167" y="1728729"/>
                  <a:pt x="4846074" y="1849668"/>
                </a:cubicBezTo>
                <a:cubicBezTo>
                  <a:pt x="4846074" y="1881683"/>
                  <a:pt x="4814092" y="1895910"/>
                  <a:pt x="4790832" y="1903025"/>
                </a:cubicBezTo>
                <a:cubicBezTo>
                  <a:pt x="4750128" y="1917252"/>
                  <a:pt x="4718146" y="1938595"/>
                  <a:pt x="4694886" y="1984836"/>
                </a:cubicBezTo>
                <a:cubicBezTo>
                  <a:pt x="4694886" y="1995507"/>
                  <a:pt x="4694886" y="2002622"/>
                  <a:pt x="4694886" y="2013292"/>
                </a:cubicBezTo>
                <a:cubicBezTo>
                  <a:pt x="4700701" y="2123562"/>
                  <a:pt x="4758850" y="2120004"/>
                  <a:pt x="4822814" y="2102219"/>
                </a:cubicBezTo>
                <a:cubicBezTo>
                  <a:pt x="4898408" y="2080877"/>
                  <a:pt x="4974002" y="2038192"/>
                  <a:pt x="5055411" y="2077320"/>
                </a:cubicBezTo>
                <a:cubicBezTo>
                  <a:pt x="4942020" y="2130676"/>
                  <a:pt x="4817000" y="2134233"/>
                  <a:pt x="4712331" y="2208931"/>
                </a:cubicBezTo>
                <a:cubicBezTo>
                  <a:pt x="5101930" y="2223159"/>
                  <a:pt x="5445010" y="1984836"/>
                  <a:pt x="5822979" y="1892353"/>
                </a:cubicBezTo>
                <a:cubicBezTo>
                  <a:pt x="5811349" y="1952823"/>
                  <a:pt x="5779367" y="1967051"/>
                  <a:pt x="5753200" y="1974165"/>
                </a:cubicBezTo>
                <a:cubicBezTo>
                  <a:pt x="5613642" y="2020407"/>
                  <a:pt x="5491529" y="2112891"/>
                  <a:pt x="5363601" y="2191146"/>
                </a:cubicBezTo>
                <a:cubicBezTo>
                  <a:pt x="5311267" y="2223159"/>
                  <a:pt x="5273470" y="2258731"/>
                  <a:pt x="5253118" y="2326314"/>
                </a:cubicBezTo>
                <a:cubicBezTo>
                  <a:pt x="5235673" y="2390340"/>
                  <a:pt x="5200783" y="2418796"/>
                  <a:pt x="5136819" y="2401012"/>
                </a:cubicBezTo>
                <a:cubicBezTo>
                  <a:pt x="5084485" y="2386784"/>
                  <a:pt x="5029243" y="2393898"/>
                  <a:pt x="4974002" y="2401012"/>
                </a:cubicBezTo>
                <a:cubicBezTo>
                  <a:pt x="4912946" y="2408126"/>
                  <a:pt x="4843167" y="2479267"/>
                  <a:pt x="4857704" y="2518395"/>
                </a:cubicBezTo>
                <a:cubicBezTo>
                  <a:pt x="4886778" y="2582422"/>
                  <a:pt x="4936205" y="2550408"/>
                  <a:pt x="4976910" y="2543294"/>
                </a:cubicBezTo>
                <a:cubicBezTo>
                  <a:pt x="5026336" y="2536181"/>
                  <a:pt x="5116467" y="2518395"/>
                  <a:pt x="5116467" y="2525509"/>
                </a:cubicBezTo>
                <a:cubicBezTo>
                  <a:pt x="5148450" y="2685576"/>
                  <a:pt x="5221136" y="2564636"/>
                  <a:pt x="5273470" y="2564636"/>
                </a:cubicBezTo>
                <a:cubicBezTo>
                  <a:pt x="5322897" y="2564636"/>
                  <a:pt x="5372323" y="2546851"/>
                  <a:pt x="5418843" y="2532623"/>
                </a:cubicBezTo>
                <a:cubicBezTo>
                  <a:pt x="5479899" y="2514837"/>
                  <a:pt x="5535140" y="2546851"/>
                  <a:pt x="5593290" y="2553965"/>
                </a:cubicBezTo>
                <a:cubicBezTo>
                  <a:pt x="5645624" y="2561080"/>
                  <a:pt x="5616550" y="2653563"/>
                  <a:pt x="5648532" y="2692689"/>
                </a:cubicBezTo>
                <a:cubicBezTo>
                  <a:pt x="5654346" y="2703362"/>
                  <a:pt x="5660161" y="2703362"/>
                  <a:pt x="5665976" y="2703362"/>
                </a:cubicBezTo>
                <a:cubicBezTo>
                  <a:pt x="5683421" y="2980812"/>
                  <a:pt x="5988704" y="2913227"/>
                  <a:pt x="5988704" y="2923898"/>
                </a:cubicBezTo>
                <a:cubicBezTo>
                  <a:pt x="6014871" y="2941684"/>
                  <a:pt x="6046853" y="2899000"/>
                  <a:pt x="6078835" y="2941684"/>
                </a:cubicBezTo>
                <a:cubicBezTo>
                  <a:pt x="5942185" y="3137322"/>
                  <a:pt x="5732847" y="3183563"/>
                  <a:pt x="5546771" y="3329402"/>
                </a:cubicBezTo>
                <a:cubicBezTo>
                  <a:pt x="5700865" y="3379202"/>
                  <a:pt x="5790997" y="3208463"/>
                  <a:pt x="5904388" y="3229805"/>
                </a:cubicBezTo>
                <a:cubicBezTo>
                  <a:pt x="5959629" y="3283162"/>
                  <a:pt x="5793904" y="3368530"/>
                  <a:pt x="5953814" y="3393429"/>
                </a:cubicBezTo>
                <a:cubicBezTo>
                  <a:pt x="5884036" y="3439672"/>
                  <a:pt x="5834608" y="3485914"/>
                  <a:pt x="5785182" y="3539269"/>
                </a:cubicBezTo>
                <a:cubicBezTo>
                  <a:pt x="5700865" y="3635309"/>
                  <a:pt x="5683421" y="3699337"/>
                  <a:pt x="5724125" y="3827390"/>
                </a:cubicBezTo>
                <a:cubicBezTo>
                  <a:pt x="5750293" y="3912759"/>
                  <a:pt x="5788089" y="3991015"/>
                  <a:pt x="5753200" y="4090612"/>
                </a:cubicBezTo>
                <a:cubicBezTo>
                  <a:pt x="5729940" y="4158196"/>
                  <a:pt x="5738663" y="4204438"/>
                  <a:pt x="5825886" y="4172424"/>
                </a:cubicBezTo>
                <a:cubicBezTo>
                  <a:pt x="5918925" y="4140411"/>
                  <a:pt x="5953814" y="4200882"/>
                  <a:pt x="5930554" y="4321821"/>
                </a:cubicBezTo>
                <a:cubicBezTo>
                  <a:pt x="5916018" y="4400076"/>
                  <a:pt x="5930554" y="4424975"/>
                  <a:pt x="5994519" y="4414305"/>
                </a:cubicBezTo>
                <a:cubicBezTo>
                  <a:pt x="6064297" y="4403633"/>
                  <a:pt x="6131169" y="4353835"/>
                  <a:pt x="6218393" y="4378734"/>
                </a:cubicBezTo>
                <a:cubicBezTo>
                  <a:pt x="6148614" y="4521016"/>
                  <a:pt x="6000333" y="4478331"/>
                  <a:pt x="5918925" y="4613499"/>
                </a:cubicBezTo>
                <a:cubicBezTo>
                  <a:pt x="6014871" y="4613499"/>
                  <a:pt x="6090465" y="4613499"/>
                  <a:pt x="6160243" y="4585042"/>
                </a:cubicBezTo>
                <a:cubicBezTo>
                  <a:pt x="6189318" y="4574373"/>
                  <a:pt x="6221300" y="4560144"/>
                  <a:pt x="6238745" y="4602828"/>
                </a:cubicBezTo>
                <a:cubicBezTo>
                  <a:pt x="6259098" y="4652628"/>
                  <a:pt x="6218393" y="4670412"/>
                  <a:pt x="6195133" y="4677526"/>
                </a:cubicBezTo>
                <a:cubicBezTo>
                  <a:pt x="6128261" y="4702425"/>
                  <a:pt x="6075928" y="4759339"/>
                  <a:pt x="6017778" y="4805580"/>
                </a:cubicBezTo>
                <a:cubicBezTo>
                  <a:pt x="5892758" y="4905177"/>
                  <a:pt x="5756107" y="4990547"/>
                  <a:pt x="5651439" y="5154171"/>
                </a:cubicBezTo>
                <a:cubicBezTo>
                  <a:pt x="5782275" y="5111487"/>
                  <a:pt x="5881128" y="5011889"/>
                  <a:pt x="6006149" y="4994104"/>
                </a:cubicBezTo>
                <a:cubicBezTo>
                  <a:pt x="5898572" y="5143500"/>
                  <a:pt x="5761922" y="5243097"/>
                  <a:pt x="5633994" y="5353367"/>
                </a:cubicBezTo>
                <a:cubicBezTo>
                  <a:pt x="5596197" y="5385379"/>
                  <a:pt x="5558400" y="5406721"/>
                  <a:pt x="5552586" y="5474306"/>
                </a:cubicBezTo>
                <a:cubicBezTo>
                  <a:pt x="5535140" y="5605917"/>
                  <a:pt x="5488622" y="5712629"/>
                  <a:pt x="5383953" y="5769542"/>
                </a:cubicBezTo>
                <a:cubicBezTo>
                  <a:pt x="5383953" y="5769542"/>
                  <a:pt x="5389768" y="5790884"/>
                  <a:pt x="5392675" y="5801555"/>
                </a:cubicBezTo>
                <a:cubicBezTo>
                  <a:pt x="5456640" y="5805112"/>
                  <a:pt x="5506066" y="5726858"/>
                  <a:pt x="5584568" y="5755314"/>
                </a:cubicBezTo>
                <a:cubicBezTo>
                  <a:pt x="5506066" y="5862025"/>
                  <a:pt x="5442103" y="5954508"/>
                  <a:pt x="5334526" y="6004307"/>
                </a:cubicBezTo>
                <a:cubicBezTo>
                  <a:pt x="5247303" y="6043434"/>
                  <a:pt x="5139727" y="6068335"/>
                  <a:pt x="5075763" y="6196388"/>
                </a:cubicBezTo>
                <a:cubicBezTo>
                  <a:pt x="5148450" y="6221287"/>
                  <a:pt x="5203691" y="6189274"/>
                  <a:pt x="5258933" y="6167932"/>
                </a:cubicBezTo>
                <a:cubicBezTo>
                  <a:pt x="5343249" y="6132361"/>
                  <a:pt x="5427565" y="6093234"/>
                  <a:pt x="5511881" y="6057663"/>
                </a:cubicBezTo>
                <a:cubicBezTo>
                  <a:pt x="5543864" y="6043434"/>
                  <a:pt x="5578753" y="6036320"/>
                  <a:pt x="5599105" y="6100347"/>
                </a:cubicBezTo>
                <a:cubicBezTo>
                  <a:pt x="5491529" y="6114575"/>
                  <a:pt x="5427565" y="6199945"/>
                  <a:pt x="5360693" y="6281757"/>
                </a:cubicBezTo>
                <a:cubicBezTo>
                  <a:pt x="5322897" y="6327999"/>
                  <a:pt x="5290914" y="6388469"/>
                  <a:pt x="5224043" y="6367127"/>
                </a:cubicBezTo>
                <a:cubicBezTo>
                  <a:pt x="5189154" y="6356456"/>
                  <a:pt x="5165894" y="6388469"/>
                  <a:pt x="5168801" y="6431153"/>
                </a:cubicBezTo>
                <a:cubicBezTo>
                  <a:pt x="5183339" y="6580550"/>
                  <a:pt x="5099022" y="6630349"/>
                  <a:pt x="5011799" y="6658805"/>
                </a:cubicBezTo>
                <a:cubicBezTo>
                  <a:pt x="4883871" y="6701489"/>
                  <a:pt x="4770480" y="6786859"/>
                  <a:pt x="4651275" y="6858000"/>
                </a:cubicBezTo>
                <a:lnTo>
                  <a:pt x="1823619" y="6858000"/>
                </a:lnTo>
                <a:lnTo>
                  <a:pt x="947849" y="6858000"/>
                </a:lnTo>
                <a:lnTo>
                  <a:pt x="732568" y="6858000"/>
                </a:ln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642788F0-DEF8-DEC5-35A9-0E4E697B9B50}"/>
              </a:ext>
            </a:extLst>
          </p:cNvPr>
          <p:cNvSpPr>
            <a:spLocks noGrp="1"/>
          </p:cNvSpPr>
          <p:nvPr>
            <p:ph type="title"/>
          </p:nvPr>
        </p:nvSpPr>
        <p:spPr>
          <a:xfrm>
            <a:off x="643468" y="1122363"/>
            <a:ext cx="3992700" cy="3364434"/>
          </a:xfrm>
        </p:spPr>
        <p:txBody>
          <a:bodyPr vert="horz" lIns="91440" tIns="45720" rIns="91440" bIns="45720" rtlCol="0" anchor="b">
            <a:normAutofit/>
          </a:bodyPr>
          <a:lstStyle/>
          <a:p>
            <a:r>
              <a:rPr lang="en-US" sz="4800" dirty="0"/>
              <a:t>Home</a:t>
            </a:r>
            <a:r>
              <a:rPr lang="en-US" sz="4800" i="1" dirty="0"/>
              <a:t>  </a:t>
            </a:r>
          </a:p>
        </p:txBody>
      </p:sp>
    </p:spTree>
    <p:extLst>
      <p:ext uri="{BB962C8B-B14F-4D97-AF65-F5344CB8AC3E}">
        <p14:creationId xmlns:p14="http://schemas.microsoft.com/office/powerpoint/2010/main" val="4262087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ctrTitle"/>
          </p:nvPr>
        </p:nvSpPr>
        <p:spPr>
          <a:xfrm>
            <a:off x="838201" y="365125"/>
            <a:ext cx="5251316" cy="1807305"/>
          </a:xfrm>
        </p:spPr>
        <p:txBody>
          <a:bodyPr>
            <a:normAutofit/>
          </a:bodyPr>
          <a:lstStyle/>
          <a:p>
            <a:r>
              <a:rPr lang="en-US" dirty="0">
                <a:ea typeface="+mj-lt"/>
                <a:cs typeface="+mj-lt"/>
              </a:rPr>
              <a:t>Functionalities</a:t>
            </a:r>
            <a:endParaRPr lang="en-US" dirty="0"/>
          </a:p>
        </p:txBody>
      </p:sp>
      <p:sp>
        <p:nvSpPr>
          <p:cNvPr id="3" name="Content Placeholder"/>
          <p:cNvSpPr>
            <a:spLocks noGrp="1"/>
          </p:cNvSpPr>
          <p:nvPr>
            <p:ph idx="1"/>
          </p:nvPr>
        </p:nvSpPr>
        <p:spPr>
          <a:xfrm>
            <a:off x="-3411" y="2048969"/>
            <a:ext cx="6439322" cy="3843666"/>
          </a:xfrm>
        </p:spPr>
        <p:txBody>
          <a:bodyPr vert="horz" lIns="91440" tIns="45720" rIns="91440" bIns="45720" rtlCol="0" anchor="t">
            <a:normAutofit/>
          </a:bodyPr>
          <a:lstStyle/>
          <a:p>
            <a:pPr>
              <a:lnSpc>
                <a:spcPct val="90000"/>
              </a:lnSpc>
            </a:pPr>
            <a:r>
              <a:rPr lang="en-US" sz="1900" dirty="0">
                <a:latin typeface="Century Gothic"/>
                <a:cs typeface="Times New Roman"/>
              </a:rPr>
              <a:t>The Home page serves as the main landing page of the website. It typically provides an overview of the website's content, features, and services. </a:t>
            </a:r>
            <a:endParaRPr lang="en-US" sz="1900" dirty="0">
              <a:latin typeface="Century Gothic"/>
            </a:endParaRPr>
          </a:p>
          <a:p>
            <a:pPr>
              <a:lnSpc>
                <a:spcPct val="90000"/>
              </a:lnSpc>
            </a:pPr>
            <a:r>
              <a:rPr lang="en-US" sz="1900" dirty="0">
                <a:latin typeface="Century Gothic"/>
                <a:cs typeface="Times New Roman"/>
              </a:rPr>
              <a:t>Users can navigate to different sections (home, channeling, lab test, contact us, login, register) of the website from the home page. </a:t>
            </a:r>
          </a:p>
          <a:p>
            <a:pPr>
              <a:lnSpc>
                <a:spcPct val="90000"/>
              </a:lnSpc>
            </a:pPr>
            <a:r>
              <a:rPr lang="en-US" sz="1900" dirty="0">
                <a:latin typeface="Century Gothic"/>
                <a:cs typeface="Times New Roman"/>
              </a:rPr>
              <a:t>And the footer of the website provides important links (home, about, FAQ, feedback, contact), contact information (email address, phone number), and subscription options to enhance the user experience and facilitate communication with the website or its administrators.</a:t>
            </a:r>
            <a:endParaRPr lang="en-US" sz="1900" dirty="0">
              <a:latin typeface="Century Gothic"/>
            </a:endParaRPr>
          </a:p>
        </p:txBody>
      </p:sp>
      <p:pic>
        <p:nvPicPr>
          <p:cNvPr id="6" name="Picture 5" descr="Person watching empty phone">
            <a:extLst>
              <a:ext uri="{FF2B5EF4-FFF2-40B4-BE49-F238E27FC236}">
                <a16:creationId xmlns:a16="http://schemas.microsoft.com/office/drawing/2014/main" id="{82CCB362-D755-9589-A707-85E802B940F3}"/>
              </a:ext>
            </a:extLst>
          </p:cNvPr>
          <p:cNvPicPr>
            <a:picLocks noChangeAspect="1"/>
          </p:cNvPicPr>
          <p:nvPr/>
        </p:nvPicPr>
        <p:blipFill rotWithShape="1">
          <a:blip r:embed="rId2"/>
          <a:srcRect l="37708" r="4293" b="-10"/>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18536854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5" name="Rectangle 34">
            <a:extLst>
              <a:ext uri="{FF2B5EF4-FFF2-40B4-BE49-F238E27FC236}">
                <a16:creationId xmlns:a16="http://schemas.microsoft.com/office/drawing/2014/main" id="{06DA9DF9-31F7-4056-B42E-878CC9241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ctrTitle"/>
          </p:nvPr>
        </p:nvSpPr>
        <p:spPr>
          <a:xfrm>
            <a:off x="643468" y="643467"/>
            <a:ext cx="4620584" cy="4567137"/>
          </a:xfrm>
        </p:spPr>
        <p:txBody>
          <a:bodyPr>
            <a:normAutofit/>
          </a:bodyPr>
          <a:lstStyle/>
          <a:p>
            <a:r>
              <a:rPr lang="en-US"/>
              <a:t>Channeling</a:t>
            </a:r>
          </a:p>
        </p:txBody>
      </p:sp>
      <p:pic>
        <p:nvPicPr>
          <p:cNvPr id="4" name="Picture 5" descr="anesthesia, doctor, female, stethocope, hospital, healthcare, vietnam ...">
            <a:extLst>
              <a:ext uri="{FF2B5EF4-FFF2-40B4-BE49-F238E27FC236}">
                <a16:creationId xmlns:a16="http://schemas.microsoft.com/office/drawing/2014/main" id="{5EBAA92E-0C85-246F-42B9-51A87BADB064}"/>
              </a:ext>
            </a:extLst>
          </p:cNvPr>
          <p:cNvPicPr>
            <a:picLocks noChangeAspect="1"/>
          </p:cNvPicPr>
          <p:nvPr/>
        </p:nvPicPr>
        <p:blipFill rotWithShape="1">
          <a:blip r:embed="rId2"/>
          <a:srcRect l="23107" r="18856" b="-1"/>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1336242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BrushVTI">
  <a:themeElements>
    <a:clrScheme name="AnalogousFromRegularSeedLeftStep">
      <a:dk1>
        <a:srgbClr val="000000"/>
      </a:dk1>
      <a:lt1>
        <a:srgbClr val="FFFFFF"/>
      </a:lt1>
      <a:dk2>
        <a:srgbClr val="1B2830"/>
      </a:dk2>
      <a:lt2>
        <a:srgbClr val="F0F1F3"/>
      </a:lt2>
      <a:accent1>
        <a:srgbClr val="D69526"/>
      </a:accent1>
      <a:accent2>
        <a:srgbClr val="D54017"/>
      </a:accent2>
      <a:accent3>
        <a:srgbClr val="E72950"/>
      </a:accent3>
      <a:accent4>
        <a:srgbClr val="D5178D"/>
      </a:accent4>
      <a:accent5>
        <a:srgbClr val="E029E7"/>
      </a:accent5>
      <a:accent6>
        <a:srgbClr val="7F17D5"/>
      </a:accent6>
      <a:hlink>
        <a:srgbClr val="4371C0"/>
      </a:hlink>
      <a:folHlink>
        <a:srgbClr val="7F7F7F"/>
      </a:folHlink>
    </a:clrScheme>
    <a:fontScheme name="Custom 3">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rushVTI" id="{7102FA3A-9D7B-4497-8C4B-FB535AAFDE06}" vid="{C6D41F62-6FAB-440A-BEC7-CB7BF190811F}"/>
    </a:ext>
  </a:ext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27</Slides>
  <Notes>0</Notes>
  <HiddenSlides>0</HiddenSlides>
  <ScaleCrop>false</ScaleCrop>
  <HeadingPairs>
    <vt:vector size="4" baseType="variant">
      <vt:variant>
        <vt:lpstr>Theme</vt:lpstr>
      </vt:variant>
      <vt:variant>
        <vt:i4>1</vt:i4>
      </vt:variant>
      <vt:variant>
        <vt:lpstr>Slide Titles</vt:lpstr>
      </vt:variant>
      <vt:variant>
        <vt:i4>27</vt:i4>
      </vt:variant>
    </vt:vector>
  </HeadingPairs>
  <TitlesOfParts>
    <vt:vector size="28" baseType="lpstr">
      <vt:lpstr>BrushVTI</vt:lpstr>
      <vt:lpstr>SL_EDoctor.lk  Web Site Overview</vt:lpstr>
      <vt:lpstr>SL_EDoctor.lk</vt:lpstr>
      <vt:lpstr>Introduction to the SL E-Docter  </vt:lpstr>
      <vt:lpstr>High-Level System Diagram</vt:lpstr>
      <vt:lpstr>PowerPoint Presentation</vt:lpstr>
      <vt:lpstr>Users and Main Functionalities</vt:lpstr>
      <vt:lpstr>Home  </vt:lpstr>
      <vt:lpstr>Functionalities</vt:lpstr>
      <vt:lpstr>Channeling</vt:lpstr>
      <vt:lpstr>Functionalities</vt:lpstr>
      <vt:lpstr>Lab Test</vt:lpstr>
      <vt:lpstr>Functionalities</vt:lpstr>
      <vt:lpstr>Contact Us</vt:lpstr>
      <vt:lpstr>Functionalities</vt:lpstr>
      <vt:lpstr>About Us</vt:lpstr>
      <vt:lpstr>Functionalities</vt:lpstr>
      <vt:lpstr>Sign Up / Register</vt:lpstr>
      <vt:lpstr>Functionalities</vt:lpstr>
      <vt:lpstr>Login</vt:lpstr>
      <vt:lpstr>Functionalities</vt:lpstr>
      <vt:lpstr>FAQ </vt:lpstr>
      <vt:lpstr>Functionalities</vt:lpstr>
      <vt:lpstr>FEEDBACK</vt:lpstr>
      <vt:lpstr>Functionalities</vt:lpstr>
      <vt:lpstr>Limitations of the Developed System</vt:lpstr>
      <vt:lpstr>Limitations of the Developed System</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c:creator>
  <cp:lastModifiedBy>Laki Pop</cp:lastModifiedBy>
  <cp:revision>484</cp:revision>
  <dcterms:created xsi:type="dcterms:W3CDTF">2023-06-03T08:49:19Z</dcterms:created>
  <dcterms:modified xsi:type="dcterms:W3CDTF">2023-06-11T07:41:47Z</dcterms:modified>
</cp:coreProperties>
</file>